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024FA-E073-4CE8-B3A4-D31A52AFBBA9}" v="9" dt="2022-04-13T11:00:28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3F09-B575-4786-9097-295837AA5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2A50D2-CAAA-4D4C-A329-76179D24F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A2FED-7605-44D8-BC6C-5CDAB9BF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0C374F-2B0B-483B-8498-8F4F4EDB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3EAE36-3884-486A-A7DE-6FFE85D4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10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D41E-556A-4B23-AF7B-743E21A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420041-5CA1-4B27-9813-3990A8AA5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FB13A0-1FC2-4E78-B59F-92E3969F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E159B-ECC7-4BF8-8248-9703CF9B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7173-CE1B-46AE-8A25-F6FD75AF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8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61A3D5-9474-492A-86BB-A5376FDF2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B921EF-A644-44A9-BA93-18AD3D8E2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2B267-7E00-4666-95CC-6473C16A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76CD61-C8F1-4C0D-8703-74036433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3249AD-A827-4438-BD63-3D322765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04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A860A-01B7-4B7A-A09D-6833BEA7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7FD180-BC3D-42B4-BF58-AD6EDA64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E583E-E2A8-4F8B-A732-7969FDE7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99993F-9D20-404B-BD36-52A7C026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BDD8D6-F3B8-4845-83D1-C798D23D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46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1C65-F6F7-4950-9039-812CDC89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4847D9-9746-4180-A4C2-B6E41668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1CD44-A6EA-4505-8542-080D0358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50EB22-CC85-4CE7-A981-A455E4D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E4D85D-9573-410C-9636-EF288F0A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16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88861-660B-4BC6-9D68-B87EDBF7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6DBA9F-8F30-4A11-B4A2-E69D57132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1A713F-5075-40C4-96D6-CDDA5AC07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EE2352-514E-45AF-966F-DC87E4FD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393865-8323-4E96-8B88-8B42A9E8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804909-42FC-4205-8F65-9311A20A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28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A749A-D5D5-41C2-BB3F-467C5045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FDAA50-083F-4A31-AC08-765C6004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5D00FB-54B5-496E-B670-71DE13EE3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F833FD-9CA4-4C9B-A84A-76D7871FB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56DE5D-BA28-4AEA-9204-ACD560F8A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C3ED75-3A36-4D1D-88BC-5AD14CDC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BDCB97-D8A7-45B6-A2C1-7A8F1C71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8FF7CD-6525-4B01-8D1D-8529CE4F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5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A79B5-87B8-49F0-AF53-A1C74AD3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DC26CC-E84A-4C8E-A9A5-D23AEA24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771E99-5354-4BBE-9D56-A9B82E88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3AA874-F0B2-426D-A123-DEADBDBC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93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9E0E2D-7C73-4C8F-AAD3-ED82CB72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61E5D5-B3D8-4034-9F15-5CF1E557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FD0E09-ECC4-430B-8EC2-F8770721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5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BCF87-6D7D-4F02-90FA-975CBC82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DEB2D-4EDA-43B1-BD1B-5A2FC7DE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1E7F61-E8A9-44C4-B7EA-11FD99D84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BC04D7-BC8B-42C8-A38F-B69AEFB7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8346E0-83A4-40F9-9057-E86278CE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014095-A8C6-4D30-90EC-034F8018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5FE17-7DDD-4FD1-AC4D-186F6E78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A29A41-177B-4ABD-A5FC-EC182E1E3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583DE2-C502-4944-848B-9A7DD3D7F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19BD55-FE6B-4833-ABC5-DF8BD0CE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343D8C-353B-4E59-9941-A5988A03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FAC402-A6DA-4DC7-9D8E-A3C68F34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01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05D209-7FF1-401F-B0CD-49FACFA2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5E739B-F7DE-42DC-A62C-637A8D68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BF21A8-29C6-484B-ABCD-0C87FB45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0B24-97EA-48C6-9314-F2DC78143AE0}" type="datetimeFigureOut">
              <a:rPr lang="nl-BE" smtClean="0"/>
              <a:t>13/04/2022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527518-6DB9-45ED-8EB7-E129FE977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D3820-5F32-43D8-8578-F9C71EC3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76B2-76E8-4677-BC98-656C60ACF7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34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DCCAB-5A2A-4257-B573-4EF6E38DB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Food </a:t>
            </a:r>
            <a:r>
              <a:rPr lang="nl-BE" err="1"/>
              <a:t>safety</a:t>
            </a:r>
            <a:br>
              <a:rPr lang="nl-BE"/>
            </a:br>
            <a:r>
              <a:rPr lang="nl-BE" err="1"/>
              <a:t>temperature</a:t>
            </a:r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48637-3C9E-4798-BBFD-31D44C76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1D2979-790D-4B99-A072-2B618A14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857"/>
            <a:ext cx="12190474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2B8E70-6E29-4AD6-BB8F-BEBB6C4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857"/>
            <a:ext cx="12190474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17427-5516-4D93-B1A2-815B335D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762"/>
            <a:ext cx="12186583" cy="6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30D53F-568E-4D8B-B579-BF95C0C4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89630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8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B8A2C82-9FB3-4323-9F50-59BEF07F7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265" y="22365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845E91-CF6C-4C36-9939-57E80E0A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265" y="2693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1226B-73CD-4C7E-9FA2-435FCAE3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89630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8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E2B852-9E46-4992-969E-BFD23E93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762"/>
            <a:ext cx="12186583" cy="6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3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BFE76-5AEC-427A-AD40-1CAE9B05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"/>
            <a:ext cx="12186583" cy="6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7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C787FA-5CE8-46F8-B36E-383DF7B90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89630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354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C7D29F59F1240964A67038B05DB5A" ma:contentTypeVersion="11" ma:contentTypeDescription="Create a new document." ma:contentTypeScope="" ma:versionID="3994b7cb578760b6747a8c6dfd448fc1">
  <xsd:schema xmlns:xsd="http://www.w3.org/2001/XMLSchema" xmlns:xs="http://www.w3.org/2001/XMLSchema" xmlns:p="http://schemas.microsoft.com/office/2006/metadata/properties" xmlns:ns3="4e8bf737-70cb-4c49-a546-1fccdcdd8458" xmlns:ns4="f4350cf2-f0e7-44e4-a50a-305176cc198b" targetNamespace="http://schemas.microsoft.com/office/2006/metadata/properties" ma:root="true" ma:fieldsID="9121f3e16cd8a06a9346836d0cfc9339" ns3:_="" ns4:_="">
    <xsd:import namespace="4e8bf737-70cb-4c49-a546-1fccdcdd8458"/>
    <xsd:import namespace="f4350cf2-f0e7-44e4-a50a-305176cc19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bf737-70cb-4c49-a546-1fccdcdd8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50cf2-f0e7-44e4-a50a-305176cc1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29D9B-CFA1-4E09-8A3C-7B5A99F0E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670FA-417F-4A5F-B3D4-05CBDF5FA0FE}">
  <ds:schemaRefs>
    <ds:schemaRef ds:uri="4e8bf737-70cb-4c49-a546-1fccdcdd8458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4350cf2-f0e7-44e4-a50a-305176cc198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12683C-ECA2-4E4D-ADC8-4C149A065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bf737-70cb-4c49-a546-1fccdcdd8458"/>
    <ds:schemaRef ds:uri="f4350cf2-f0e7-44e4-a50a-305176cc1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Food safety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met voedsel</dc:title>
  <dc:creator>Inge Laperre</dc:creator>
  <cp:lastModifiedBy>Marcus Rees</cp:lastModifiedBy>
  <cp:revision>3</cp:revision>
  <dcterms:created xsi:type="dcterms:W3CDTF">2021-09-07T20:42:21Z</dcterms:created>
  <dcterms:modified xsi:type="dcterms:W3CDTF">2022-04-13T11:05:06Z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0x010100597C7D29F59F1240964A67038B05DB5A</vt:lpwstr>
  </property>
</Properties>
</file>