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6" r:id="rId5"/>
    <p:sldId id="471" r:id="rId6"/>
    <p:sldId id="481" r:id="rId7"/>
    <p:sldId id="482" r:id="rId8"/>
    <p:sldId id="484" r:id="rId9"/>
    <p:sldId id="485" r:id="rId10"/>
    <p:sldId id="480" r:id="rId11"/>
    <p:sldId id="486" r:id="rId12"/>
    <p:sldId id="487" r:id="rId13"/>
    <p:sldId id="490" r:id="rId14"/>
    <p:sldId id="491" r:id="rId15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ge Laperre" initials="IL" lastIdx="2" clrIdx="0">
    <p:extLst>
      <p:ext uri="{19B8F6BF-5375-455C-9EA6-DF929625EA0E}">
        <p15:presenceInfo xmlns:p15="http://schemas.microsoft.com/office/powerpoint/2012/main" userId="Inge Laper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942909-2536-93DC-4FB4-E4D158990860}" v="84" dt="2022-05-12T11:15:09.725"/>
    <p1510:client id="{968E1BB2-45FD-14EF-AF02-044F7A087856}" v="147" dt="2022-05-20T10:21:04.591"/>
    <p1510:client id="{A181FCFF-9264-4599-B453-37D3A93D3161}" v="4" dt="2021-12-03T13:49:08.851"/>
    <p1510:client id="{CAB1848B-8850-A1F4-2F12-0129FDA83E3B}" v="2" dt="2021-12-16T13:17:52.250"/>
    <p1510:client id="{EAED350A-783D-E861-E20D-62C25BDC9CAF}" v="1010" dt="2022-02-14T11:38:23.9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4A56C6-05BC-48B6-BC92-D6BBD00E5DD0}" type="doc">
      <dgm:prSet loTypeId="urn:microsoft.com/office/officeart/2005/8/layout/vList4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nl-BE"/>
        </a:p>
      </dgm:t>
    </dgm:pt>
    <dgm:pt modelId="{F2D14417-8D1D-4A4D-B255-ED3B40A1AD2D}">
      <dgm:prSet phldrT="[Tekst]" custT="1"/>
      <dgm:spPr/>
      <dgm:t>
        <a:bodyPr/>
        <a:lstStyle/>
        <a:p>
          <a:r>
            <a:rPr lang="nl-BE" sz="2400" dirty="0">
              <a:latin typeface="Calibri Light" panose="020F0302020204030204"/>
            </a:rPr>
            <a:t>Visibilit</a:t>
          </a:r>
          <a:r>
            <a:rPr lang="fr" sz="2400" dirty="0"/>
            <a:t>é</a:t>
          </a:r>
        </a:p>
      </dgm:t>
    </dgm:pt>
    <dgm:pt modelId="{F7CB2BF2-E1F9-4533-961B-89356F012EDB}" type="parTrans" cxnId="{45BCE926-DD15-4E8D-85C9-622342998551}">
      <dgm:prSet/>
      <dgm:spPr/>
      <dgm:t>
        <a:bodyPr/>
        <a:lstStyle/>
        <a:p>
          <a:endParaRPr lang="nl-BE" sz="2800"/>
        </a:p>
      </dgm:t>
    </dgm:pt>
    <dgm:pt modelId="{0E3312AB-1B91-4D0C-B935-73022AF32140}" type="sibTrans" cxnId="{45BCE926-DD15-4E8D-85C9-622342998551}">
      <dgm:prSet/>
      <dgm:spPr/>
      <dgm:t>
        <a:bodyPr/>
        <a:lstStyle/>
        <a:p>
          <a:endParaRPr lang="nl-BE" sz="2800"/>
        </a:p>
      </dgm:t>
    </dgm:pt>
    <dgm:pt modelId="{A0047F0A-B736-4C59-9D7D-A37B488E9834}">
      <dgm:prSet phldrT="[Tekst]" custT="1"/>
      <dgm:spPr/>
      <dgm:t>
        <a:bodyPr/>
        <a:lstStyle/>
        <a:p>
          <a:r>
            <a:rPr lang="nl-BE" sz="2400" dirty="0">
              <a:latin typeface="Calibri Light" panose="020F0302020204030204"/>
            </a:rPr>
            <a:t>Graduel</a:t>
          </a:r>
          <a:endParaRPr lang="nl-BE" sz="2400" dirty="0"/>
        </a:p>
      </dgm:t>
    </dgm:pt>
    <dgm:pt modelId="{C86E0213-B0E1-4937-8565-D772DEAD5FFF}" type="parTrans" cxnId="{174B224D-BC4A-480A-BE73-99F5B75A7406}">
      <dgm:prSet/>
      <dgm:spPr/>
      <dgm:t>
        <a:bodyPr/>
        <a:lstStyle/>
        <a:p>
          <a:endParaRPr lang="nl-BE" sz="2800"/>
        </a:p>
      </dgm:t>
    </dgm:pt>
    <dgm:pt modelId="{F57178EA-863C-4D9F-8366-0E3389B4D2F9}" type="sibTrans" cxnId="{174B224D-BC4A-480A-BE73-99F5B75A7406}">
      <dgm:prSet/>
      <dgm:spPr/>
      <dgm:t>
        <a:bodyPr/>
        <a:lstStyle/>
        <a:p>
          <a:endParaRPr lang="nl-BE" sz="2800"/>
        </a:p>
      </dgm:t>
    </dgm:pt>
    <dgm:pt modelId="{23598F34-7973-4974-93EE-82B3EF8B0406}">
      <dgm:prSet phldrT="[Tekst]" custT="1"/>
      <dgm:spPr/>
      <dgm:t>
        <a:bodyPr/>
        <a:lstStyle/>
        <a:p>
          <a:r>
            <a:rPr lang="fr" sz="1400" dirty="0">
              <a:latin typeface="Consolas"/>
            </a:rPr>
            <a:t>l'intérêt</a:t>
          </a:r>
          <a:endParaRPr lang="nl-BE" sz="1400" dirty="0"/>
        </a:p>
      </dgm:t>
    </dgm:pt>
    <dgm:pt modelId="{DB6F09B2-8942-4F3B-A506-F703B8F8F30B}" type="parTrans" cxnId="{F112CF06-5591-4876-B12D-06CAB5FAB830}">
      <dgm:prSet/>
      <dgm:spPr/>
      <dgm:t>
        <a:bodyPr/>
        <a:lstStyle/>
        <a:p>
          <a:endParaRPr lang="nl-BE" sz="2800"/>
        </a:p>
      </dgm:t>
    </dgm:pt>
    <dgm:pt modelId="{8F690355-4003-4F3E-AAA7-26E620B142BD}" type="sibTrans" cxnId="{F112CF06-5591-4876-B12D-06CAB5FAB830}">
      <dgm:prSet/>
      <dgm:spPr/>
      <dgm:t>
        <a:bodyPr/>
        <a:lstStyle/>
        <a:p>
          <a:endParaRPr lang="nl-BE" sz="2800"/>
        </a:p>
      </dgm:t>
    </dgm:pt>
    <dgm:pt modelId="{2DD0CE54-0B37-4A2A-BC74-0FAC6EC73C7B}">
      <dgm:prSet phldrT="[Tekst]" custT="1"/>
      <dgm:spPr/>
      <dgm:t>
        <a:bodyPr/>
        <a:lstStyle/>
        <a:p>
          <a:pPr rtl="0"/>
          <a:r>
            <a:rPr lang="nl-BE" sz="2400" dirty="0">
              <a:latin typeface="Calibri Light" panose="020F0302020204030204"/>
            </a:rPr>
            <a:t>R</a:t>
          </a:r>
          <a:r>
            <a:rPr lang="fr" sz="2400" dirty="0">
              <a:latin typeface="Consolas"/>
            </a:rPr>
            <a:t>épétition</a:t>
          </a:r>
        </a:p>
      </dgm:t>
    </dgm:pt>
    <dgm:pt modelId="{7B02D129-5C16-4804-A04E-E8F44B026ED1}" type="parTrans" cxnId="{9A6D4501-591E-4DF5-9B15-C75B949289B0}">
      <dgm:prSet/>
      <dgm:spPr/>
      <dgm:t>
        <a:bodyPr/>
        <a:lstStyle/>
        <a:p>
          <a:endParaRPr lang="nl-BE" sz="2800"/>
        </a:p>
      </dgm:t>
    </dgm:pt>
    <dgm:pt modelId="{D478C16C-61BC-4E1A-A088-0CE1009BB049}" type="sibTrans" cxnId="{9A6D4501-591E-4DF5-9B15-C75B949289B0}">
      <dgm:prSet/>
      <dgm:spPr/>
      <dgm:t>
        <a:bodyPr/>
        <a:lstStyle/>
        <a:p>
          <a:endParaRPr lang="nl-BE" sz="2800"/>
        </a:p>
      </dgm:t>
    </dgm:pt>
    <dgm:pt modelId="{5ADAE56B-F01D-4849-BC12-A0F86A7AE3CE}">
      <dgm:prSet phldrT="[Tekst]" custT="1"/>
      <dgm:spPr/>
      <dgm:t>
        <a:bodyPr/>
        <a:lstStyle/>
        <a:p>
          <a:r>
            <a:rPr lang="nl-BE" sz="2400" dirty="0">
              <a:latin typeface="Calibri Light" panose="020F0302020204030204"/>
            </a:rPr>
            <a:t>Activation</a:t>
          </a:r>
          <a:endParaRPr lang="nl-BE" sz="2400" dirty="0"/>
        </a:p>
      </dgm:t>
    </dgm:pt>
    <dgm:pt modelId="{D5C48DBB-438A-4304-88E2-E91C9FF3DF77}" type="parTrans" cxnId="{BFBD8003-4060-4AD8-A6DD-E7482BBB99FC}">
      <dgm:prSet/>
      <dgm:spPr/>
      <dgm:t>
        <a:bodyPr/>
        <a:lstStyle/>
        <a:p>
          <a:endParaRPr lang="nl-BE" sz="2800"/>
        </a:p>
      </dgm:t>
    </dgm:pt>
    <dgm:pt modelId="{65296BEA-EEEE-43BC-9FF3-675E2F9CF73F}" type="sibTrans" cxnId="{BFBD8003-4060-4AD8-A6DD-E7482BBB99FC}">
      <dgm:prSet/>
      <dgm:spPr/>
      <dgm:t>
        <a:bodyPr/>
        <a:lstStyle/>
        <a:p>
          <a:endParaRPr lang="nl-BE" sz="2800"/>
        </a:p>
      </dgm:t>
    </dgm:pt>
    <dgm:pt modelId="{59C59923-6554-4866-81A4-B748D22EB30A}">
      <dgm:prSet phldrT="[Tekst]" custT="1"/>
      <dgm:spPr/>
      <dgm:t>
        <a:bodyPr/>
        <a:lstStyle/>
        <a:p>
          <a:r>
            <a:rPr lang="fr" sz="2800" dirty="0">
              <a:latin typeface="Consolas"/>
            </a:rPr>
            <a:t>Différenciation</a:t>
          </a:r>
        </a:p>
      </dgm:t>
    </dgm:pt>
    <dgm:pt modelId="{87E5B146-F1FC-4387-A7A2-0D5E17E61A87}" type="parTrans" cxnId="{BC57FDB3-95B2-414E-9917-DBE090118CAF}">
      <dgm:prSet/>
      <dgm:spPr/>
      <dgm:t>
        <a:bodyPr/>
        <a:lstStyle/>
        <a:p>
          <a:endParaRPr lang="nl-BE" sz="2800"/>
        </a:p>
      </dgm:t>
    </dgm:pt>
    <dgm:pt modelId="{B1331851-68D1-4BEE-9C3E-9AD37590991F}" type="sibTrans" cxnId="{BC57FDB3-95B2-414E-9917-DBE090118CAF}">
      <dgm:prSet/>
      <dgm:spPr/>
      <dgm:t>
        <a:bodyPr/>
        <a:lstStyle/>
        <a:p>
          <a:endParaRPr lang="nl-BE" sz="2800"/>
        </a:p>
      </dgm:t>
    </dgm:pt>
    <dgm:pt modelId="{76C65F29-500E-4FCB-9FC0-64514327A5BA}">
      <dgm:prSet phldr="0"/>
      <dgm:spPr/>
      <dgm:t>
        <a:bodyPr/>
        <a:lstStyle/>
        <a:p>
          <a:pPr rtl="0"/>
          <a:r>
            <a:rPr lang="nl-BE" dirty="0">
              <a:latin typeface="Calibri Light" panose="020F0302020204030204"/>
            </a:rPr>
            <a:t>L'integration</a:t>
          </a:r>
        </a:p>
      </dgm:t>
    </dgm:pt>
    <dgm:pt modelId="{0742CA7A-078B-43C2-B623-49AEF2038A7A}" type="parTrans" cxnId="{3B5532D2-E833-48AB-8445-38920ED6FBD6}">
      <dgm:prSet/>
      <dgm:spPr/>
    </dgm:pt>
    <dgm:pt modelId="{6FA68CD9-56FD-4D44-9BC6-AA09EDEF56B7}" type="sibTrans" cxnId="{3B5532D2-E833-48AB-8445-38920ED6FBD6}">
      <dgm:prSet/>
      <dgm:spPr/>
    </dgm:pt>
    <dgm:pt modelId="{2994ECFC-EF55-436C-A8EB-76F690FB898F}">
      <dgm:prSet phldr="0"/>
      <dgm:spPr/>
      <dgm:t>
        <a:bodyPr/>
        <a:lstStyle/>
        <a:p>
          <a:pPr rtl="0"/>
          <a:r>
            <a:rPr lang="nl-BE" dirty="0">
              <a:latin typeface="Calibri Light" panose="020F0302020204030204"/>
            </a:rPr>
            <a:t>Limit</a:t>
          </a:r>
          <a:r>
            <a:rPr lang="fr" dirty="0"/>
            <a:t>é</a:t>
          </a:r>
        </a:p>
      </dgm:t>
    </dgm:pt>
    <dgm:pt modelId="{2F93379D-F151-4010-9940-7B35C936E153}" type="parTrans" cxnId="{5E27EC97-7EED-4177-94D0-8B3E50742C6C}">
      <dgm:prSet/>
      <dgm:spPr/>
    </dgm:pt>
    <dgm:pt modelId="{B89906C0-02B8-4CB9-9856-2FA732419068}" type="sibTrans" cxnId="{5E27EC97-7EED-4177-94D0-8B3E50742C6C}">
      <dgm:prSet/>
      <dgm:spPr/>
    </dgm:pt>
    <dgm:pt modelId="{861D0F08-BE0A-4CF1-9BB1-0D01361A0356}" type="pres">
      <dgm:prSet presAssocID="{064A56C6-05BC-48B6-BC92-D6BBD00E5DD0}" presName="linear" presStyleCnt="0">
        <dgm:presLayoutVars>
          <dgm:dir/>
          <dgm:resizeHandles val="exact"/>
        </dgm:presLayoutVars>
      </dgm:prSet>
      <dgm:spPr/>
    </dgm:pt>
    <dgm:pt modelId="{BCBFB190-D863-4ABA-9994-9DF015B75E58}" type="pres">
      <dgm:prSet presAssocID="{F2D14417-8D1D-4A4D-B255-ED3B40A1AD2D}" presName="comp" presStyleCnt="0"/>
      <dgm:spPr/>
    </dgm:pt>
    <dgm:pt modelId="{228A5060-56CC-4D4B-BB5E-F0B0329B69EC}" type="pres">
      <dgm:prSet presAssocID="{F2D14417-8D1D-4A4D-B255-ED3B40A1AD2D}" presName="box" presStyleLbl="node1" presStyleIdx="0" presStyleCnt="8" custLinFactNeighborX="-361"/>
      <dgm:spPr/>
    </dgm:pt>
    <dgm:pt modelId="{8E2EE7FD-6CAA-432C-8E98-C92E5F28609E}" type="pres">
      <dgm:prSet presAssocID="{F2D14417-8D1D-4A4D-B255-ED3B40A1AD2D}" presName="img" presStyleLbl="fgImgPlace1" presStyleIdx="0" presStyleCnt="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E2FFCCF-1335-4439-86AA-81DCBFB2D47E}" type="pres">
      <dgm:prSet presAssocID="{F2D14417-8D1D-4A4D-B255-ED3B40A1AD2D}" presName="text" presStyleLbl="node1" presStyleIdx="0" presStyleCnt="8">
        <dgm:presLayoutVars>
          <dgm:bulletEnabled val="1"/>
        </dgm:presLayoutVars>
      </dgm:prSet>
      <dgm:spPr/>
    </dgm:pt>
    <dgm:pt modelId="{23460A57-D37A-453A-BB4F-806D658BA0B3}" type="pres">
      <dgm:prSet presAssocID="{0E3312AB-1B91-4D0C-B935-73022AF32140}" presName="spacer" presStyleCnt="0"/>
      <dgm:spPr/>
    </dgm:pt>
    <dgm:pt modelId="{735A33B7-C4BE-4988-A5FF-2741AB9CCBF7}" type="pres">
      <dgm:prSet presAssocID="{23598F34-7973-4974-93EE-82B3EF8B0406}" presName="comp" presStyleCnt="0"/>
      <dgm:spPr/>
    </dgm:pt>
    <dgm:pt modelId="{DAF35F81-E296-4644-B7BD-6647478AC90E}" type="pres">
      <dgm:prSet presAssocID="{23598F34-7973-4974-93EE-82B3EF8B0406}" presName="box" presStyleLbl="node1" presStyleIdx="1" presStyleCnt="8"/>
      <dgm:spPr/>
    </dgm:pt>
    <dgm:pt modelId="{93C523CD-A53D-4B82-A267-AB2A7AFD72CA}" type="pres">
      <dgm:prSet presAssocID="{23598F34-7973-4974-93EE-82B3EF8B0406}" presName="img" presStyleLbl="fgImgPlace1" presStyleIdx="1" presStyleCnt="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4E78EA2-739C-44D3-B72D-A6C9C747AA81}" type="pres">
      <dgm:prSet presAssocID="{23598F34-7973-4974-93EE-82B3EF8B0406}" presName="text" presStyleLbl="node1" presStyleIdx="1" presStyleCnt="8">
        <dgm:presLayoutVars>
          <dgm:bulletEnabled val="1"/>
        </dgm:presLayoutVars>
      </dgm:prSet>
      <dgm:spPr/>
    </dgm:pt>
    <dgm:pt modelId="{6EAB8472-8A41-4EF5-BCE8-3704663F651E}" type="pres">
      <dgm:prSet presAssocID="{8F690355-4003-4F3E-AAA7-26E620B142BD}" presName="spacer" presStyleCnt="0"/>
      <dgm:spPr/>
    </dgm:pt>
    <dgm:pt modelId="{350B4E29-B4E1-4588-8DFC-104254687BEE}" type="pres">
      <dgm:prSet presAssocID="{A0047F0A-B736-4C59-9D7D-A37B488E9834}" presName="comp" presStyleCnt="0"/>
      <dgm:spPr/>
    </dgm:pt>
    <dgm:pt modelId="{7876088A-431A-4F37-91EB-40E3FDE1AF6B}" type="pres">
      <dgm:prSet presAssocID="{A0047F0A-B736-4C59-9D7D-A37B488E9834}" presName="box" presStyleLbl="node1" presStyleIdx="2" presStyleCnt="8"/>
      <dgm:spPr/>
    </dgm:pt>
    <dgm:pt modelId="{DF1876BB-2ABD-4829-ADCC-700EEFE685CD}" type="pres">
      <dgm:prSet presAssocID="{A0047F0A-B736-4C59-9D7D-A37B488E9834}" presName="img" presStyleLbl="fgImgPlace1" presStyleIdx="2" presStyleCnt="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11E438C-946D-42A7-8145-AD240C0EF0D5}" type="pres">
      <dgm:prSet presAssocID="{A0047F0A-B736-4C59-9D7D-A37B488E9834}" presName="text" presStyleLbl="node1" presStyleIdx="2" presStyleCnt="8">
        <dgm:presLayoutVars>
          <dgm:bulletEnabled val="1"/>
        </dgm:presLayoutVars>
      </dgm:prSet>
      <dgm:spPr/>
    </dgm:pt>
    <dgm:pt modelId="{6A3C3C16-46FB-408D-B3C9-77FE3E67039D}" type="pres">
      <dgm:prSet presAssocID="{F57178EA-863C-4D9F-8366-0E3389B4D2F9}" presName="spacer" presStyleCnt="0"/>
      <dgm:spPr/>
    </dgm:pt>
    <dgm:pt modelId="{0570A599-B884-4DBE-BB9A-3AE991956CEA}" type="pres">
      <dgm:prSet presAssocID="{2994ECFC-EF55-436C-A8EB-76F690FB898F}" presName="comp" presStyleCnt="0"/>
      <dgm:spPr/>
    </dgm:pt>
    <dgm:pt modelId="{61C495B3-F2D9-45CA-9927-B563D242DA46}" type="pres">
      <dgm:prSet presAssocID="{2994ECFC-EF55-436C-A8EB-76F690FB898F}" presName="box" presStyleLbl="node1" presStyleIdx="3" presStyleCnt="8"/>
      <dgm:spPr/>
    </dgm:pt>
    <dgm:pt modelId="{DD6C12D1-33CA-4E2F-A4D1-104B8F059E25}" type="pres">
      <dgm:prSet presAssocID="{2994ECFC-EF55-436C-A8EB-76F690FB898F}" presName="img" presStyleLbl="fgImgPlace1" presStyleIdx="3" presStyleCnt="8"/>
      <dgm:spPr/>
    </dgm:pt>
    <dgm:pt modelId="{11137140-4CD0-41FB-BB6A-3B702213E7A3}" type="pres">
      <dgm:prSet presAssocID="{2994ECFC-EF55-436C-A8EB-76F690FB898F}" presName="text" presStyleLbl="node1" presStyleIdx="3" presStyleCnt="8">
        <dgm:presLayoutVars>
          <dgm:bulletEnabled val="1"/>
        </dgm:presLayoutVars>
      </dgm:prSet>
      <dgm:spPr/>
    </dgm:pt>
    <dgm:pt modelId="{7B326B58-F60B-4EDB-A4E4-9B695CE4E290}" type="pres">
      <dgm:prSet presAssocID="{B89906C0-02B8-4CB9-9856-2FA732419068}" presName="spacer" presStyleCnt="0"/>
      <dgm:spPr/>
    </dgm:pt>
    <dgm:pt modelId="{B4223407-8A55-46EE-8F72-1FC460399A6D}" type="pres">
      <dgm:prSet presAssocID="{2DD0CE54-0B37-4A2A-BC74-0FAC6EC73C7B}" presName="comp" presStyleCnt="0"/>
      <dgm:spPr/>
    </dgm:pt>
    <dgm:pt modelId="{B39B48E8-C215-4C8B-8920-EF36D9ADC014}" type="pres">
      <dgm:prSet presAssocID="{2DD0CE54-0B37-4A2A-BC74-0FAC6EC73C7B}" presName="box" presStyleLbl="node1" presStyleIdx="4" presStyleCnt="8"/>
      <dgm:spPr/>
    </dgm:pt>
    <dgm:pt modelId="{934188DA-8AB7-4E07-A5C5-16415D488A20}" type="pres">
      <dgm:prSet presAssocID="{2DD0CE54-0B37-4A2A-BC74-0FAC6EC73C7B}" presName="img" presStyleLbl="fgImgPlace1" presStyleIdx="4" presStyleCnt="8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F31223A1-D818-41EF-B46F-DB4967725719}" type="pres">
      <dgm:prSet presAssocID="{2DD0CE54-0B37-4A2A-BC74-0FAC6EC73C7B}" presName="text" presStyleLbl="node1" presStyleIdx="4" presStyleCnt="8">
        <dgm:presLayoutVars>
          <dgm:bulletEnabled val="1"/>
        </dgm:presLayoutVars>
      </dgm:prSet>
      <dgm:spPr/>
    </dgm:pt>
    <dgm:pt modelId="{94AC9636-DD94-458C-8BF2-E075D2A491CF}" type="pres">
      <dgm:prSet presAssocID="{D478C16C-61BC-4E1A-A088-0CE1009BB049}" presName="spacer" presStyleCnt="0"/>
      <dgm:spPr/>
    </dgm:pt>
    <dgm:pt modelId="{949399FD-CD3D-47EE-8890-5C3A0E790F31}" type="pres">
      <dgm:prSet presAssocID="{5ADAE56B-F01D-4849-BC12-A0F86A7AE3CE}" presName="comp" presStyleCnt="0"/>
      <dgm:spPr/>
    </dgm:pt>
    <dgm:pt modelId="{6559FEB9-39CC-4B1C-A797-998B521D8AF8}" type="pres">
      <dgm:prSet presAssocID="{5ADAE56B-F01D-4849-BC12-A0F86A7AE3CE}" presName="box" presStyleLbl="node1" presStyleIdx="5" presStyleCnt="8"/>
      <dgm:spPr/>
    </dgm:pt>
    <dgm:pt modelId="{BE5E83A4-8B29-4B8C-8E9A-E277AFCF3B05}" type="pres">
      <dgm:prSet presAssocID="{5ADAE56B-F01D-4849-BC12-A0F86A7AE3CE}" presName="img" presStyleLbl="fgImgPlace1" presStyleIdx="5" presStyleCnt="8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E11849D6-8BE3-4579-906F-E086F977A64C}" type="pres">
      <dgm:prSet presAssocID="{5ADAE56B-F01D-4849-BC12-A0F86A7AE3CE}" presName="text" presStyleLbl="node1" presStyleIdx="5" presStyleCnt="8">
        <dgm:presLayoutVars>
          <dgm:bulletEnabled val="1"/>
        </dgm:presLayoutVars>
      </dgm:prSet>
      <dgm:spPr/>
    </dgm:pt>
    <dgm:pt modelId="{C3839A1E-1281-4491-B76E-A594D1830A77}" type="pres">
      <dgm:prSet presAssocID="{65296BEA-EEEE-43BC-9FF3-675E2F9CF73F}" presName="spacer" presStyleCnt="0"/>
      <dgm:spPr/>
    </dgm:pt>
    <dgm:pt modelId="{48ED7147-D2D2-43A1-9EB5-E81AB22EDE0A}" type="pres">
      <dgm:prSet presAssocID="{76C65F29-500E-4FCB-9FC0-64514327A5BA}" presName="comp" presStyleCnt="0"/>
      <dgm:spPr/>
    </dgm:pt>
    <dgm:pt modelId="{D42F5485-ACE0-4F90-A658-82F841127F33}" type="pres">
      <dgm:prSet presAssocID="{76C65F29-500E-4FCB-9FC0-64514327A5BA}" presName="box" presStyleLbl="node1" presStyleIdx="6" presStyleCnt="8"/>
      <dgm:spPr/>
    </dgm:pt>
    <dgm:pt modelId="{A8022569-2637-407B-8D10-227B7E87BF0D}" type="pres">
      <dgm:prSet presAssocID="{76C65F29-500E-4FCB-9FC0-64514327A5BA}" presName="img" presStyleLbl="fgImgPlace1" presStyleIdx="6" presStyleCnt="8"/>
      <dgm:spPr/>
    </dgm:pt>
    <dgm:pt modelId="{59E2F92C-4F9D-41B0-9F19-A79CB594617E}" type="pres">
      <dgm:prSet presAssocID="{76C65F29-500E-4FCB-9FC0-64514327A5BA}" presName="text" presStyleLbl="node1" presStyleIdx="6" presStyleCnt="8">
        <dgm:presLayoutVars>
          <dgm:bulletEnabled val="1"/>
        </dgm:presLayoutVars>
      </dgm:prSet>
      <dgm:spPr/>
    </dgm:pt>
    <dgm:pt modelId="{848D2B17-E459-4475-A937-2BFABB34376C}" type="pres">
      <dgm:prSet presAssocID="{6FA68CD9-56FD-4D44-9BC6-AA09EDEF56B7}" presName="spacer" presStyleCnt="0"/>
      <dgm:spPr/>
    </dgm:pt>
    <dgm:pt modelId="{8EA3AC13-BF7B-4551-950B-BEC71015A1A8}" type="pres">
      <dgm:prSet presAssocID="{59C59923-6554-4866-81A4-B748D22EB30A}" presName="comp" presStyleCnt="0"/>
      <dgm:spPr/>
    </dgm:pt>
    <dgm:pt modelId="{192A779D-FB9F-47B6-A9EC-1A7C2445833B}" type="pres">
      <dgm:prSet presAssocID="{59C59923-6554-4866-81A4-B748D22EB30A}" presName="box" presStyleLbl="node1" presStyleIdx="7" presStyleCnt="8"/>
      <dgm:spPr/>
    </dgm:pt>
    <dgm:pt modelId="{5F2FD300-A0C2-4B23-A883-18472A6088A1}" type="pres">
      <dgm:prSet presAssocID="{59C59923-6554-4866-81A4-B748D22EB30A}" presName="img" presStyleLbl="fgImgPlace1" presStyleIdx="7" presStyleCnt="8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50D9FD5E-BCFF-4956-B547-964831885A0B}" type="pres">
      <dgm:prSet presAssocID="{59C59923-6554-4866-81A4-B748D22EB30A}" presName="text" presStyleLbl="node1" presStyleIdx="7" presStyleCnt="8">
        <dgm:presLayoutVars>
          <dgm:bulletEnabled val="1"/>
        </dgm:presLayoutVars>
      </dgm:prSet>
      <dgm:spPr/>
    </dgm:pt>
  </dgm:ptLst>
  <dgm:cxnLst>
    <dgm:cxn modelId="{9A6D4501-591E-4DF5-9B15-C75B949289B0}" srcId="{064A56C6-05BC-48B6-BC92-D6BBD00E5DD0}" destId="{2DD0CE54-0B37-4A2A-BC74-0FAC6EC73C7B}" srcOrd="4" destOrd="0" parTransId="{7B02D129-5C16-4804-A04E-E8F44B026ED1}" sibTransId="{D478C16C-61BC-4E1A-A088-0CE1009BB049}"/>
    <dgm:cxn modelId="{BFBD8003-4060-4AD8-A6DD-E7482BBB99FC}" srcId="{064A56C6-05BC-48B6-BC92-D6BBD00E5DD0}" destId="{5ADAE56B-F01D-4849-BC12-A0F86A7AE3CE}" srcOrd="5" destOrd="0" parTransId="{D5C48DBB-438A-4304-88E2-E91C9FF3DF77}" sibTransId="{65296BEA-EEEE-43BC-9FF3-675E2F9CF73F}"/>
    <dgm:cxn modelId="{F112CF06-5591-4876-B12D-06CAB5FAB830}" srcId="{064A56C6-05BC-48B6-BC92-D6BBD00E5DD0}" destId="{23598F34-7973-4974-93EE-82B3EF8B0406}" srcOrd="1" destOrd="0" parTransId="{DB6F09B2-8942-4F3B-A506-F703B8F8F30B}" sibTransId="{8F690355-4003-4F3E-AAA7-26E620B142BD}"/>
    <dgm:cxn modelId="{F9E1C00F-C6EB-4F50-A4D7-4204DFE15F90}" type="presOf" srcId="{A0047F0A-B736-4C59-9D7D-A37B488E9834}" destId="{7876088A-431A-4F37-91EB-40E3FDE1AF6B}" srcOrd="0" destOrd="0" presId="urn:microsoft.com/office/officeart/2005/8/layout/vList4"/>
    <dgm:cxn modelId="{F9348419-0EDD-4F92-97BA-F4296CD3807F}" type="presOf" srcId="{23598F34-7973-4974-93EE-82B3EF8B0406}" destId="{DAF35F81-E296-4644-B7BD-6647478AC90E}" srcOrd="0" destOrd="0" presId="urn:microsoft.com/office/officeart/2005/8/layout/vList4"/>
    <dgm:cxn modelId="{2F14251F-E833-43C1-B17D-E5F742F067F9}" type="presOf" srcId="{F2D14417-8D1D-4A4D-B255-ED3B40A1AD2D}" destId="{228A5060-56CC-4D4B-BB5E-F0B0329B69EC}" srcOrd="0" destOrd="0" presId="urn:microsoft.com/office/officeart/2005/8/layout/vList4"/>
    <dgm:cxn modelId="{2716D524-269A-44D9-82BA-5CDA05324F9C}" type="presOf" srcId="{F2D14417-8D1D-4A4D-B255-ED3B40A1AD2D}" destId="{9E2FFCCF-1335-4439-86AA-81DCBFB2D47E}" srcOrd="1" destOrd="0" presId="urn:microsoft.com/office/officeart/2005/8/layout/vList4"/>
    <dgm:cxn modelId="{45BCE926-DD15-4E8D-85C9-622342998551}" srcId="{064A56C6-05BC-48B6-BC92-D6BBD00E5DD0}" destId="{F2D14417-8D1D-4A4D-B255-ED3B40A1AD2D}" srcOrd="0" destOrd="0" parTransId="{F7CB2BF2-E1F9-4533-961B-89356F012EDB}" sibTransId="{0E3312AB-1B91-4D0C-B935-73022AF32140}"/>
    <dgm:cxn modelId="{6C7C1D30-3AA2-4B7D-9E5F-0326BFE8DB97}" type="presOf" srcId="{59C59923-6554-4866-81A4-B748D22EB30A}" destId="{50D9FD5E-BCFF-4956-B547-964831885A0B}" srcOrd="1" destOrd="0" presId="urn:microsoft.com/office/officeart/2005/8/layout/vList4"/>
    <dgm:cxn modelId="{D3EDC638-81F5-469E-A91D-E1B2FE2F48C4}" type="presOf" srcId="{2994ECFC-EF55-436C-A8EB-76F690FB898F}" destId="{61C495B3-F2D9-45CA-9927-B563D242DA46}" srcOrd="0" destOrd="0" presId="urn:microsoft.com/office/officeart/2005/8/layout/vList4"/>
    <dgm:cxn modelId="{D1088860-14F1-445C-BC2A-9B08B1DDF9A3}" type="presOf" srcId="{2994ECFC-EF55-436C-A8EB-76F690FB898F}" destId="{11137140-4CD0-41FB-BB6A-3B702213E7A3}" srcOrd="1" destOrd="0" presId="urn:microsoft.com/office/officeart/2005/8/layout/vList4"/>
    <dgm:cxn modelId="{0CD00666-F504-4BE0-8893-A49AB8A44FBB}" type="presOf" srcId="{76C65F29-500E-4FCB-9FC0-64514327A5BA}" destId="{D42F5485-ACE0-4F90-A658-82F841127F33}" srcOrd="0" destOrd="0" presId="urn:microsoft.com/office/officeart/2005/8/layout/vList4"/>
    <dgm:cxn modelId="{C5FFF16B-5087-4479-8812-316ACB6BFA2B}" type="presOf" srcId="{2DD0CE54-0B37-4A2A-BC74-0FAC6EC73C7B}" destId="{F31223A1-D818-41EF-B46F-DB4967725719}" srcOrd="1" destOrd="0" presId="urn:microsoft.com/office/officeart/2005/8/layout/vList4"/>
    <dgm:cxn modelId="{DA47FD6C-D088-4F77-9585-47714A0EB355}" type="presOf" srcId="{23598F34-7973-4974-93EE-82B3EF8B0406}" destId="{A4E78EA2-739C-44D3-B72D-A6C9C747AA81}" srcOrd="1" destOrd="0" presId="urn:microsoft.com/office/officeart/2005/8/layout/vList4"/>
    <dgm:cxn modelId="{174B224D-BC4A-480A-BE73-99F5B75A7406}" srcId="{064A56C6-05BC-48B6-BC92-D6BBD00E5DD0}" destId="{A0047F0A-B736-4C59-9D7D-A37B488E9834}" srcOrd="2" destOrd="0" parTransId="{C86E0213-B0E1-4937-8565-D772DEAD5FFF}" sibTransId="{F57178EA-863C-4D9F-8366-0E3389B4D2F9}"/>
    <dgm:cxn modelId="{5F1FEC7A-39E0-428A-AF4A-F4EC1974B6EC}" type="presOf" srcId="{5ADAE56B-F01D-4849-BC12-A0F86A7AE3CE}" destId="{6559FEB9-39CC-4B1C-A797-998B521D8AF8}" srcOrd="0" destOrd="0" presId="urn:microsoft.com/office/officeart/2005/8/layout/vList4"/>
    <dgm:cxn modelId="{328E3D81-19E4-4D9B-8C1F-DF846F507960}" type="presOf" srcId="{2DD0CE54-0B37-4A2A-BC74-0FAC6EC73C7B}" destId="{B39B48E8-C215-4C8B-8920-EF36D9ADC014}" srcOrd="0" destOrd="0" presId="urn:microsoft.com/office/officeart/2005/8/layout/vList4"/>
    <dgm:cxn modelId="{4FB09692-7AD1-482A-9154-129B0D464FF8}" type="presOf" srcId="{59C59923-6554-4866-81A4-B748D22EB30A}" destId="{192A779D-FB9F-47B6-A9EC-1A7C2445833B}" srcOrd="0" destOrd="0" presId="urn:microsoft.com/office/officeart/2005/8/layout/vList4"/>
    <dgm:cxn modelId="{5E27EC97-7EED-4177-94D0-8B3E50742C6C}" srcId="{064A56C6-05BC-48B6-BC92-D6BBD00E5DD0}" destId="{2994ECFC-EF55-436C-A8EB-76F690FB898F}" srcOrd="3" destOrd="0" parTransId="{2F93379D-F151-4010-9940-7B35C936E153}" sibTransId="{B89906C0-02B8-4CB9-9856-2FA732419068}"/>
    <dgm:cxn modelId="{3312499E-9873-4E7E-BBF7-B0972FDCC08A}" type="presOf" srcId="{5ADAE56B-F01D-4849-BC12-A0F86A7AE3CE}" destId="{E11849D6-8BE3-4579-906F-E086F977A64C}" srcOrd="1" destOrd="0" presId="urn:microsoft.com/office/officeart/2005/8/layout/vList4"/>
    <dgm:cxn modelId="{BC57FDB3-95B2-414E-9917-DBE090118CAF}" srcId="{064A56C6-05BC-48B6-BC92-D6BBD00E5DD0}" destId="{59C59923-6554-4866-81A4-B748D22EB30A}" srcOrd="7" destOrd="0" parTransId="{87E5B146-F1FC-4387-A7A2-0D5E17E61A87}" sibTransId="{B1331851-68D1-4BEE-9C3E-9AD37590991F}"/>
    <dgm:cxn modelId="{3B5532D2-E833-48AB-8445-38920ED6FBD6}" srcId="{064A56C6-05BC-48B6-BC92-D6BBD00E5DD0}" destId="{76C65F29-500E-4FCB-9FC0-64514327A5BA}" srcOrd="6" destOrd="0" parTransId="{0742CA7A-078B-43C2-B623-49AEF2038A7A}" sibTransId="{6FA68CD9-56FD-4D44-9BC6-AA09EDEF56B7}"/>
    <dgm:cxn modelId="{D32093D2-955D-463F-852E-B290B3433356}" type="presOf" srcId="{064A56C6-05BC-48B6-BC92-D6BBD00E5DD0}" destId="{861D0F08-BE0A-4CF1-9BB1-0D01361A0356}" srcOrd="0" destOrd="0" presId="urn:microsoft.com/office/officeart/2005/8/layout/vList4"/>
    <dgm:cxn modelId="{D1DE71E6-9B32-4F7B-8C94-B99FD39D1375}" type="presOf" srcId="{76C65F29-500E-4FCB-9FC0-64514327A5BA}" destId="{59E2F92C-4F9D-41B0-9F19-A79CB594617E}" srcOrd="1" destOrd="0" presId="urn:microsoft.com/office/officeart/2005/8/layout/vList4"/>
    <dgm:cxn modelId="{79273DF8-2CB8-43A5-80DF-2035C1DD8EF7}" type="presOf" srcId="{A0047F0A-B736-4C59-9D7D-A37B488E9834}" destId="{111E438C-946D-42A7-8145-AD240C0EF0D5}" srcOrd="1" destOrd="0" presId="urn:microsoft.com/office/officeart/2005/8/layout/vList4"/>
    <dgm:cxn modelId="{A9A082CF-31B8-4740-AB13-E10830D0B087}" type="presParOf" srcId="{861D0F08-BE0A-4CF1-9BB1-0D01361A0356}" destId="{BCBFB190-D863-4ABA-9994-9DF015B75E58}" srcOrd="0" destOrd="0" presId="urn:microsoft.com/office/officeart/2005/8/layout/vList4"/>
    <dgm:cxn modelId="{96B95438-1009-40FB-A56C-45E5DCD751E0}" type="presParOf" srcId="{BCBFB190-D863-4ABA-9994-9DF015B75E58}" destId="{228A5060-56CC-4D4B-BB5E-F0B0329B69EC}" srcOrd="0" destOrd="0" presId="urn:microsoft.com/office/officeart/2005/8/layout/vList4"/>
    <dgm:cxn modelId="{D68103E0-7F24-472C-A895-48E28F2E3234}" type="presParOf" srcId="{BCBFB190-D863-4ABA-9994-9DF015B75E58}" destId="{8E2EE7FD-6CAA-432C-8E98-C92E5F28609E}" srcOrd="1" destOrd="0" presId="urn:microsoft.com/office/officeart/2005/8/layout/vList4"/>
    <dgm:cxn modelId="{47F306EF-34AE-497B-BB9A-184843630601}" type="presParOf" srcId="{BCBFB190-D863-4ABA-9994-9DF015B75E58}" destId="{9E2FFCCF-1335-4439-86AA-81DCBFB2D47E}" srcOrd="2" destOrd="0" presId="urn:microsoft.com/office/officeart/2005/8/layout/vList4"/>
    <dgm:cxn modelId="{BDF0B9C9-DB78-4789-8B38-CEB0BEDE2D41}" type="presParOf" srcId="{861D0F08-BE0A-4CF1-9BB1-0D01361A0356}" destId="{23460A57-D37A-453A-BB4F-806D658BA0B3}" srcOrd="1" destOrd="0" presId="urn:microsoft.com/office/officeart/2005/8/layout/vList4"/>
    <dgm:cxn modelId="{696F84C6-2CEC-4D38-B701-584F9D204C1B}" type="presParOf" srcId="{861D0F08-BE0A-4CF1-9BB1-0D01361A0356}" destId="{735A33B7-C4BE-4988-A5FF-2741AB9CCBF7}" srcOrd="2" destOrd="0" presId="urn:microsoft.com/office/officeart/2005/8/layout/vList4"/>
    <dgm:cxn modelId="{8F0A00C0-BB87-4DF5-B170-8D2411507D90}" type="presParOf" srcId="{735A33B7-C4BE-4988-A5FF-2741AB9CCBF7}" destId="{DAF35F81-E296-4644-B7BD-6647478AC90E}" srcOrd="0" destOrd="0" presId="urn:microsoft.com/office/officeart/2005/8/layout/vList4"/>
    <dgm:cxn modelId="{67B796C1-5CEC-4E8C-A986-0AADF26DDBA5}" type="presParOf" srcId="{735A33B7-C4BE-4988-A5FF-2741AB9CCBF7}" destId="{93C523CD-A53D-4B82-A267-AB2A7AFD72CA}" srcOrd="1" destOrd="0" presId="urn:microsoft.com/office/officeart/2005/8/layout/vList4"/>
    <dgm:cxn modelId="{2D7ABB40-2775-42DA-BB70-74C49343878E}" type="presParOf" srcId="{735A33B7-C4BE-4988-A5FF-2741AB9CCBF7}" destId="{A4E78EA2-739C-44D3-B72D-A6C9C747AA81}" srcOrd="2" destOrd="0" presId="urn:microsoft.com/office/officeart/2005/8/layout/vList4"/>
    <dgm:cxn modelId="{7598F20F-E829-4F91-AE67-E01FE08D7F68}" type="presParOf" srcId="{861D0F08-BE0A-4CF1-9BB1-0D01361A0356}" destId="{6EAB8472-8A41-4EF5-BCE8-3704663F651E}" srcOrd="3" destOrd="0" presId="urn:microsoft.com/office/officeart/2005/8/layout/vList4"/>
    <dgm:cxn modelId="{1D36545E-8032-4221-8C96-71C44426DD71}" type="presParOf" srcId="{861D0F08-BE0A-4CF1-9BB1-0D01361A0356}" destId="{350B4E29-B4E1-4588-8DFC-104254687BEE}" srcOrd="4" destOrd="0" presId="urn:microsoft.com/office/officeart/2005/8/layout/vList4"/>
    <dgm:cxn modelId="{A8E0F644-59F0-4373-A302-A0A0157C4005}" type="presParOf" srcId="{350B4E29-B4E1-4588-8DFC-104254687BEE}" destId="{7876088A-431A-4F37-91EB-40E3FDE1AF6B}" srcOrd="0" destOrd="0" presId="urn:microsoft.com/office/officeart/2005/8/layout/vList4"/>
    <dgm:cxn modelId="{BCF5E71F-DA88-4243-BACB-8EC94A6B32C3}" type="presParOf" srcId="{350B4E29-B4E1-4588-8DFC-104254687BEE}" destId="{DF1876BB-2ABD-4829-ADCC-700EEFE685CD}" srcOrd="1" destOrd="0" presId="urn:microsoft.com/office/officeart/2005/8/layout/vList4"/>
    <dgm:cxn modelId="{6FB71059-E9B5-48DD-AA78-309A9AAE147F}" type="presParOf" srcId="{350B4E29-B4E1-4588-8DFC-104254687BEE}" destId="{111E438C-946D-42A7-8145-AD240C0EF0D5}" srcOrd="2" destOrd="0" presId="urn:microsoft.com/office/officeart/2005/8/layout/vList4"/>
    <dgm:cxn modelId="{CE76ACFE-0DBB-4E94-A256-E8EC2FD07CEC}" type="presParOf" srcId="{861D0F08-BE0A-4CF1-9BB1-0D01361A0356}" destId="{6A3C3C16-46FB-408D-B3C9-77FE3E67039D}" srcOrd="5" destOrd="0" presId="urn:microsoft.com/office/officeart/2005/8/layout/vList4"/>
    <dgm:cxn modelId="{55CF29D0-3C1A-4718-854F-B27907F1024E}" type="presParOf" srcId="{861D0F08-BE0A-4CF1-9BB1-0D01361A0356}" destId="{0570A599-B884-4DBE-BB9A-3AE991956CEA}" srcOrd="6" destOrd="0" presId="urn:microsoft.com/office/officeart/2005/8/layout/vList4"/>
    <dgm:cxn modelId="{B96BDB85-F87A-4981-9B7E-8FDBEE1B5ACE}" type="presParOf" srcId="{0570A599-B884-4DBE-BB9A-3AE991956CEA}" destId="{61C495B3-F2D9-45CA-9927-B563D242DA46}" srcOrd="0" destOrd="0" presId="urn:microsoft.com/office/officeart/2005/8/layout/vList4"/>
    <dgm:cxn modelId="{DB4DDDD1-D710-4837-891A-588E7932C8D5}" type="presParOf" srcId="{0570A599-B884-4DBE-BB9A-3AE991956CEA}" destId="{DD6C12D1-33CA-4E2F-A4D1-104B8F059E25}" srcOrd="1" destOrd="0" presId="urn:microsoft.com/office/officeart/2005/8/layout/vList4"/>
    <dgm:cxn modelId="{11CBD678-FCC4-4F56-AE09-558B4E0F7D03}" type="presParOf" srcId="{0570A599-B884-4DBE-BB9A-3AE991956CEA}" destId="{11137140-4CD0-41FB-BB6A-3B702213E7A3}" srcOrd="2" destOrd="0" presId="urn:microsoft.com/office/officeart/2005/8/layout/vList4"/>
    <dgm:cxn modelId="{3D7E9C74-1B87-48A0-9C92-CB43836E946B}" type="presParOf" srcId="{861D0F08-BE0A-4CF1-9BB1-0D01361A0356}" destId="{7B326B58-F60B-4EDB-A4E4-9B695CE4E290}" srcOrd="7" destOrd="0" presId="urn:microsoft.com/office/officeart/2005/8/layout/vList4"/>
    <dgm:cxn modelId="{ECC4A56C-2EA7-4827-A377-DEFCA383AEE8}" type="presParOf" srcId="{861D0F08-BE0A-4CF1-9BB1-0D01361A0356}" destId="{B4223407-8A55-46EE-8F72-1FC460399A6D}" srcOrd="8" destOrd="0" presId="urn:microsoft.com/office/officeart/2005/8/layout/vList4"/>
    <dgm:cxn modelId="{C0E88E0D-8B09-4E04-AE00-F85B078F01C9}" type="presParOf" srcId="{B4223407-8A55-46EE-8F72-1FC460399A6D}" destId="{B39B48E8-C215-4C8B-8920-EF36D9ADC014}" srcOrd="0" destOrd="0" presId="urn:microsoft.com/office/officeart/2005/8/layout/vList4"/>
    <dgm:cxn modelId="{B0C6D0D0-149B-429F-A2FD-1F87BABF2520}" type="presParOf" srcId="{B4223407-8A55-46EE-8F72-1FC460399A6D}" destId="{934188DA-8AB7-4E07-A5C5-16415D488A20}" srcOrd="1" destOrd="0" presId="urn:microsoft.com/office/officeart/2005/8/layout/vList4"/>
    <dgm:cxn modelId="{3A1DE504-65E4-449C-BF94-7FC50D38D6DE}" type="presParOf" srcId="{B4223407-8A55-46EE-8F72-1FC460399A6D}" destId="{F31223A1-D818-41EF-B46F-DB4967725719}" srcOrd="2" destOrd="0" presId="urn:microsoft.com/office/officeart/2005/8/layout/vList4"/>
    <dgm:cxn modelId="{9215A5D3-FC9F-4782-A602-96E8088276DD}" type="presParOf" srcId="{861D0F08-BE0A-4CF1-9BB1-0D01361A0356}" destId="{94AC9636-DD94-458C-8BF2-E075D2A491CF}" srcOrd="9" destOrd="0" presId="urn:microsoft.com/office/officeart/2005/8/layout/vList4"/>
    <dgm:cxn modelId="{CAC51B74-4485-46BC-943D-C2FB63D6D259}" type="presParOf" srcId="{861D0F08-BE0A-4CF1-9BB1-0D01361A0356}" destId="{949399FD-CD3D-47EE-8890-5C3A0E790F31}" srcOrd="10" destOrd="0" presId="urn:microsoft.com/office/officeart/2005/8/layout/vList4"/>
    <dgm:cxn modelId="{43B1BF2A-A3C1-4569-8D9B-E91CEA424A94}" type="presParOf" srcId="{949399FD-CD3D-47EE-8890-5C3A0E790F31}" destId="{6559FEB9-39CC-4B1C-A797-998B521D8AF8}" srcOrd="0" destOrd="0" presId="urn:microsoft.com/office/officeart/2005/8/layout/vList4"/>
    <dgm:cxn modelId="{D2751735-385B-4657-904C-D44A0185BB66}" type="presParOf" srcId="{949399FD-CD3D-47EE-8890-5C3A0E790F31}" destId="{BE5E83A4-8B29-4B8C-8E9A-E277AFCF3B05}" srcOrd="1" destOrd="0" presId="urn:microsoft.com/office/officeart/2005/8/layout/vList4"/>
    <dgm:cxn modelId="{398B8F5A-BF92-478B-8A31-08FAEFD629DF}" type="presParOf" srcId="{949399FD-CD3D-47EE-8890-5C3A0E790F31}" destId="{E11849D6-8BE3-4579-906F-E086F977A64C}" srcOrd="2" destOrd="0" presId="urn:microsoft.com/office/officeart/2005/8/layout/vList4"/>
    <dgm:cxn modelId="{84629A05-D783-46EC-914F-FAF599234CC2}" type="presParOf" srcId="{861D0F08-BE0A-4CF1-9BB1-0D01361A0356}" destId="{C3839A1E-1281-4491-B76E-A594D1830A77}" srcOrd="11" destOrd="0" presId="urn:microsoft.com/office/officeart/2005/8/layout/vList4"/>
    <dgm:cxn modelId="{5873B6FC-46B9-4A78-9533-BB65A93F64BC}" type="presParOf" srcId="{861D0F08-BE0A-4CF1-9BB1-0D01361A0356}" destId="{48ED7147-D2D2-43A1-9EB5-E81AB22EDE0A}" srcOrd="12" destOrd="0" presId="urn:microsoft.com/office/officeart/2005/8/layout/vList4"/>
    <dgm:cxn modelId="{34FF8AFF-A8BA-4A4C-8D96-8139EB0118BD}" type="presParOf" srcId="{48ED7147-D2D2-43A1-9EB5-E81AB22EDE0A}" destId="{D42F5485-ACE0-4F90-A658-82F841127F33}" srcOrd="0" destOrd="0" presId="urn:microsoft.com/office/officeart/2005/8/layout/vList4"/>
    <dgm:cxn modelId="{CCC143E5-0462-4632-89ED-1E8E99F52B69}" type="presParOf" srcId="{48ED7147-D2D2-43A1-9EB5-E81AB22EDE0A}" destId="{A8022569-2637-407B-8D10-227B7E87BF0D}" srcOrd="1" destOrd="0" presId="urn:microsoft.com/office/officeart/2005/8/layout/vList4"/>
    <dgm:cxn modelId="{8965CF1F-AFFD-4D71-8A8B-033BE84FECAB}" type="presParOf" srcId="{48ED7147-D2D2-43A1-9EB5-E81AB22EDE0A}" destId="{59E2F92C-4F9D-41B0-9F19-A79CB594617E}" srcOrd="2" destOrd="0" presId="urn:microsoft.com/office/officeart/2005/8/layout/vList4"/>
    <dgm:cxn modelId="{1FF30540-F270-4EDF-89C4-5BAC77E575BA}" type="presParOf" srcId="{861D0F08-BE0A-4CF1-9BB1-0D01361A0356}" destId="{848D2B17-E459-4475-A937-2BFABB34376C}" srcOrd="13" destOrd="0" presId="urn:microsoft.com/office/officeart/2005/8/layout/vList4"/>
    <dgm:cxn modelId="{044FCA24-414F-4165-BE57-391ABCF60CD8}" type="presParOf" srcId="{861D0F08-BE0A-4CF1-9BB1-0D01361A0356}" destId="{8EA3AC13-BF7B-4551-950B-BEC71015A1A8}" srcOrd="14" destOrd="0" presId="urn:microsoft.com/office/officeart/2005/8/layout/vList4"/>
    <dgm:cxn modelId="{18865573-F810-4F91-ABD7-320E9EE0CD17}" type="presParOf" srcId="{8EA3AC13-BF7B-4551-950B-BEC71015A1A8}" destId="{192A779D-FB9F-47B6-A9EC-1A7C2445833B}" srcOrd="0" destOrd="0" presId="urn:microsoft.com/office/officeart/2005/8/layout/vList4"/>
    <dgm:cxn modelId="{D972A165-BA0C-4ED5-AFC7-32E5F4D2F544}" type="presParOf" srcId="{8EA3AC13-BF7B-4551-950B-BEC71015A1A8}" destId="{5F2FD300-A0C2-4B23-A883-18472A6088A1}" srcOrd="1" destOrd="0" presId="urn:microsoft.com/office/officeart/2005/8/layout/vList4"/>
    <dgm:cxn modelId="{FAB59A75-4965-44AB-A446-2B3DAC5FD47A}" type="presParOf" srcId="{8EA3AC13-BF7B-4551-950B-BEC71015A1A8}" destId="{50D9FD5E-BCFF-4956-B547-964831885A0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4A56C6-05BC-48B6-BC92-D6BBD00E5DD0}" type="doc">
      <dgm:prSet loTypeId="urn:microsoft.com/office/officeart/2005/8/layout/vList4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nl-BE"/>
        </a:p>
      </dgm:t>
    </dgm:pt>
    <dgm:pt modelId="{F2D14417-8D1D-4A4D-B255-ED3B40A1AD2D}">
      <dgm:prSet phldrT="[Tekst]" custT="1"/>
      <dgm:spPr>
        <a:solidFill>
          <a:srgbClr val="FF0000"/>
        </a:solidFill>
      </dgm:spPr>
      <dgm:t>
        <a:bodyPr/>
        <a:lstStyle/>
        <a:p>
          <a:r>
            <a:rPr lang="nl-BE" sz="2400" dirty="0">
              <a:latin typeface="Calibri Light" panose="020F0302020204030204"/>
            </a:rPr>
            <a:t>Visibilit</a:t>
          </a:r>
          <a:r>
            <a:rPr lang="fr" sz="2400" dirty="0"/>
            <a:t>é</a:t>
          </a:r>
        </a:p>
      </dgm:t>
    </dgm:pt>
    <dgm:pt modelId="{F7CB2BF2-E1F9-4533-961B-89356F012EDB}" type="parTrans" cxnId="{45BCE926-DD15-4E8D-85C9-622342998551}">
      <dgm:prSet/>
      <dgm:spPr/>
      <dgm:t>
        <a:bodyPr/>
        <a:lstStyle/>
        <a:p>
          <a:endParaRPr lang="nl-BE" sz="2800"/>
        </a:p>
      </dgm:t>
    </dgm:pt>
    <dgm:pt modelId="{0E3312AB-1B91-4D0C-B935-73022AF32140}" type="sibTrans" cxnId="{45BCE926-DD15-4E8D-85C9-622342998551}">
      <dgm:prSet/>
      <dgm:spPr/>
      <dgm:t>
        <a:bodyPr/>
        <a:lstStyle/>
        <a:p>
          <a:endParaRPr lang="nl-BE" sz="2800"/>
        </a:p>
      </dgm:t>
    </dgm:pt>
    <dgm:pt modelId="{A0047F0A-B736-4C59-9D7D-A37B488E9834}">
      <dgm:prSet phldrT="[Tekst]" custT="1"/>
      <dgm:spPr/>
      <dgm:t>
        <a:bodyPr/>
        <a:lstStyle/>
        <a:p>
          <a:r>
            <a:rPr lang="nl-BE" sz="2400" dirty="0">
              <a:latin typeface="Calibri Light" panose="020F0302020204030204"/>
            </a:rPr>
            <a:t>Graduel</a:t>
          </a:r>
          <a:endParaRPr lang="nl-BE" sz="2400" dirty="0"/>
        </a:p>
      </dgm:t>
    </dgm:pt>
    <dgm:pt modelId="{C86E0213-B0E1-4937-8565-D772DEAD5FFF}" type="parTrans" cxnId="{174B224D-BC4A-480A-BE73-99F5B75A7406}">
      <dgm:prSet/>
      <dgm:spPr/>
      <dgm:t>
        <a:bodyPr/>
        <a:lstStyle/>
        <a:p>
          <a:endParaRPr lang="nl-BE" sz="2800"/>
        </a:p>
      </dgm:t>
    </dgm:pt>
    <dgm:pt modelId="{F57178EA-863C-4D9F-8366-0E3389B4D2F9}" type="sibTrans" cxnId="{174B224D-BC4A-480A-BE73-99F5B75A7406}">
      <dgm:prSet/>
      <dgm:spPr/>
      <dgm:t>
        <a:bodyPr/>
        <a:lstStyle/>
        <a:p>
          <a:endParaRPr lang="nl-BE" sz="2800"/>
        </a:p>
      </dgm:t>
    </dgm:pt>
    <dgm:pt modelId="{23598F34-7973-4974-93EE-82B3EF8B0406}">
      <dgm:prSet phldrT="[Tekst]" custT="1"/>
      <dgm:spPr/>
      <dgm:t>
        <a:bodyPr/>
        <a:lstStyle/>
        <a:p>
          <a:r>
            <a:rPr lang="fr" sz="1400" dirty="0">
              <a:latin typeface="Consolas"/>
            </a:rPr>
            <a:t>l'intérêt</a:t>
          </a:r>
        </a:p>
      </dgm:t>
    </dgm:pt>
    <dgm:pt modelId="{DB6F09B2-8942-4F3B-A506-F703B8F8F30B}" type="parTrans" cxnId="{F112CF06-5591-4876-B12D-06CAB5FAB830}">
      <dgm:prSet/>
      <dgm:spPr/>
      <dgm:t>
        <a:bodyPr/>
        <a:lstStyle/>
        <a:p>
          <a:endParaRPr lang="nl-BE" sz="2800"/>
        </a:p>
      </dgm:t>
    </dgm:pt>
    <dgm:pt modelId="{8F690355-4003-4F3E-AAA7-26E620B142BD}" type="sibTrans" cxnId="{F112CF06-5591-4876-B12D-06CAB5FAB830}">
      <dgm:prSet/>
      <dgm:spPr/>
      <dgm:t>
        <a:bodyPr/>
        <a:lstStyle/>
        <a:p>
          <a:endParaRPr lang="nl-BE" sz="2800"/>
        </a:p>
      </dgm:t>
    </dgm:pt>
    <dgm:pt modelId="{B71CF78F-1DA6-4DA9-928D-791D2D60BE87}">
      <dgm:prSet phldrT="[Tekst]" custT="1"/>
      <dgm:spPr>
        <a:solidFill>
          <a:schemeClr val="accent3"/>
        </a:solidFill>
      </dgm:spPr>
      <dgm:t>
        <a:bodyPr/>
        <a:lstStyle/>
        <a:p>
          <a:r>
            <a:rPr lang="nl-BE" sz="2400" dirty="0">
              <a:latin typeface="Calibri Light" panose="020F0302020204030204"/>
            </a:rPr>
            <a:t>Limit</a:t>
          </a:r>
          <a:r>
            <a:rPr lang="fr" sz="2400" dirty="0"/>
            <a:t>é</a:t>
          </a:r>
          <a:endParaRPr lang="nl-BE" sz="2400" dirty="0"/>
        </a:p>
      </dgm:t>
    </dgm:pt>
    <dgm:pt modelId="{FD69CB35-32B8-4A9A-BFF9-84D831C84C24}" type="parTrans" cxnId="{8CB706B9-2E30-454E-B205-826DE6FA3FC4}">
      <dgm:prSet/>
      <dgm:spPr/>
      <dgm:t>
        <a:bodyPr/>
        <a:lstStyle/>
        <a:p>
          <a:endParaRPr lang="nl-BE" sz="2800"/>
        </a:p>
      </dgm:t>
    </dgm:pt>
    <dgm:pt modelId="{BF6FA446-9119-4521-8B2A-F604259470E1}" type="sibTrans" cxnId="{8CB706B9-2E30-454E-B205-826DE6FA3FC4}">
      <dgm:prSet/>
      <dgm:spPr/>
      <dgm:t>
        <a:bodyPr/>
        <a:lstStyle/>
        <a:p>
          <a:endParaRPr lang="nl-BE" sz="2800"/>
        </a:p>
      </dgm:t>
    </dgm:pt>
    <dgm:pt modelId="{2DD0CE54-0B37-4A2A-BC74-0FAC6EC73C7B}">
      <dgm:prSet phldrT="[Tekst]" custT="1"/>
      <dgm:spPr/>
      <dgm:t>
        <a:bodyPr/>
        <a:lstStyle/>
        <a:p>
          <a:r>
            <a:rPr lang="nl-BE" sz="2400" dirty="0">
              <a:latin typeface="Calibri Light" panose="020F0302020204030204"/>
            </a:rPr>
            <a:t>R</a:t>
          </a:r>
          <a:r>
            <a:rPr lang="fr" sz="2400" dirty="0">
              <a:latin typeface="Consolas"/>
            </a:rPr>
            <a:t>épétition</a:t>
          </a:r>
        </a:p>
      </dgm:t>
    </dgm:pt>
    <dgm:pt modelId="{7B02D129-5C16-4804-A04E-E8F44B026ED1}" type="parTrans" cxnId="{9A6D4501-591E-4DF5-9B15-C75B949289B0}">
      <dgm:prSet/>
      <dgm:spPr/>
      <dgm:t>
        <a:bodyPr/>
        <a:lstStyle/>
        <a:p>
          <a:endParaRPr lang="nl-BE" sz="2800"/>
        </a:p>
      </dgm:t>
    </dgm:pt>
    <dgm:pt modelId="{D478C16C-61BC-4E1A-A088-0CE1009BB049}" type="sibTrans" cxnId="{9A6D4501-591E-4DF5-9B15-C75B949289B0}">
      <dgm:prSet/>
      <dgm:spPr/>
      <dgm:t>
        <a:bodyPr/>
        <a:lstStyle/>
        <a:p>
          <a:endParaRPr lang="nl-BE" sz="2800"/>
        </a:p>
      </dgm:t>
    </dgm:pt>
    <dgm:pt modelId="{5ADAE56B-F01D-4849-BC12-A0F86A7AE3CE}">
      <dgm:prSet phldrT="[Tekst]" custT="1"/>
      <dgm:spPr/>
      <dgm:t>
        <a:bodyPr/>
        <a:lstStyle/>
        <a:p>
          <a:r>
            <a:rPr lang="nl-BE" sz="2400" dirty="0">
              <a:latin typeface="Calibri Light" panose="020F0302020204030204"/>
            </a:rPr>
            <a:t>Activation</a:t>
          </a:r>
          <a:endParaRPr lang="nl-BE" sz="2400" dirty="0"/>
        </a:p>
      </dgm:t>
    </dgm:pt>
    <dgm:pt modelId="{D5C48DBB-438A-4304-88E2-E91C9FF3DF77}" type="parTrans" cxnId="{BFBD8003-4060-4AD8-A6DD-E7482BBB99FC}">
      <dgm:prSet/>
      <dgm:spPr/>
      <dgm:t>
        <a:bodyPr/>
        <a:lstStyle/>
        <a:p>
          <a:endParaRPr lang="nl-BE" sz="2800"/>
        </a:p>
      </dgm:t>
    </dgm:pt>
    <dgm:pt modelId="{65296BEA-EEEE-43BC-9FF3-675E2F9CF73F}" type="sibTrans" cxnId="{BFBD8003-4060-4AD8-A6DD-E7482BBB99FC}">
      <dgm:prSet/>
      <dgm:spPr/>
      <dgm:t>
        <a:bodyPr/>
        <a:lstStyle/>
        <a:p>
          <a:endParaRPr lang="nl-BE" sz="2800"/>
        </a:p>
      </dgm:t>
    </dgm:pt>
    <dgm:pt modelId="{1A17991E-4DBA-476D-A9E8-A11F0E6717FD}">
      <dgm:prSet phldrT="[Tekst]" custT="1"/>
      <dgm:spPr/>
      <dgm:t>
        <a:bodyPr/>
        <a:lstStyle/>
        <a:p>
          <a:r>
            <a:rPr lang="fr" sz="2400" dirty="0">
              <a:latin typeface="Consolas"/>
            </a:rPr>
            <a:t>l'intégration</a:t>
          </a:r>
        </a:p>
      </dgm:t>
    </dgm:pt>
    <dgm:pt modelId="{2568248D-6311-4F29-B8F3-C84CA89906D0}" type="parTrans" cxnId="{D0AE1930-6BEC-4121-BE6B-A9832F34ED14}">
      <dgm:prSet/>
      <dgm:spPr/>
      <dgm:t>
        <a:bodyPr/>
        <a:lstStyle/>
        <a:p>
          <a:endParaRPr lang="nl-BE" sz="2800"/>
        </a:p>
      </dgm:t>
    </dgm:pt>
    <dgm:pt modelId="{FCA3AC44-011C-4737-886E-D52F59D71161}" type="sibTrans" cxnId="{D0AE1930-6BEC-4121-BE6B-A9832F34ED14}">
      <dgm:prSet/>
      <dgm:spPr/>
      <dgm:t>
        <a:bodyPr/>
        <a:lstStyle/>
        <a:p>
          <a:endParaRPr lang="nl-BE" sz="2800"/>
        </a:p>
      </dgm:t>
    </dgm:pt>
    <dgm:pt modelId="{59C59923-6554-4866-81A4-B748D22EB30A}">
      <dgm:prSet phldrT="[Tekst]" phldr="0" custT="1"/>
      <dgm:spPr/>
      <dgm:t>
        <a:bodyPr/>
        <a:lstStyle/>
        <a:p>
          <a:r>
            <a:rPr lang="fr" sz="2800" dirty="0">
              <a:latin typeface="Consolas"/>
            </a:rPr>
            <a:t>Différenciation</a:t>
          </a:r>
          <a:endParaRPr lang="nl-BE" sz="2800" dirty="0"/>
        </a:p>
      </dgm:t>
    </dgm:pt>
    <dgm:pt modelId="{87E5B146-F1FC-4387-A7A2-0D5E17E61A87}" type="parTrans" cxnId="{BC57FDB3-95B2-414E-9917-DBE090118CAF}">
      <dgm:prSet/>
      <dgm:spPr/>
      <dgm:t>
        <a:bodyPr/>
        <a:lstStyle/>
        <a:p>
          <a:endParaRPr lang="nl-BE" sz="2800"/>
        </a:p>
      </dgm:t>
    </dgm:pt>
    <dgm:pt modelId="{B1331851-68D1-4BEE-9C3E-9AD37590991F}" type="sibTrans" cxnId="{BC57FDB3-95B2-414E-9917-DBE090118CAF}">
      <dgm:prSet/>
      <dgm:spPr/>
      <dgm:t>
        <a:bodyPr/>
        <a:lstStyle/>
        <a:p>
          <a:endParaRPr lang="nl-BE" sz="2800"/>
        </a:p>
      </dgm:t>
    </dgm:pt>
    <dgm:pt modelId="{861D0F08-BE0A-4CF1-9BB1-0D01361A0356}" type="pres">
      <dgm:prSet presAssocID="{064A56C6-05BC-48B6-BC92-D6BBD00E5DD0}" presName="linear" presStyleCnt="0">
        <dgm:presLayoutVars>
          <dgm:dir/>
          <dgm:resizeHandles val="exact"/>
        </dgm:presLayoutVars>
      </dgm:prSet>
      <dgm:spPr/>
    </dgm:pt>
    <dgm:pt modelId="{BCBFB190-D863-4ABA-9994-9DF015B75E58}" type="pres">
      <dgm:prSet presAssocID="{F2D14417-8D1D-4A4D-B255-ED3B40A1AD2D}" presName="comp" presStyleCnt="0"/>
      <dgm:spPr/>
    </dgm:pt>
    <dgm:pt modelId="{228A5060-56CC-4D4B-BB5E-F0B0329B69EC}" type="pres">
      <dgm:prSet presAssocID="{F2D14417-8D1D-4A4D-B255-ED3B40A1AD2D}" presName="box" presStyleLbl="node1" presStyleIdx="0" presStyleCnt="8" custLinFactNeighborX="-361"/>
      <dgm:spPr/>
    </dgm:pt>
    <dgm:pt modelId="{8E2EE7FD-6CAA-432C-8E98-C92E5F28609E}" type="pres">
      <dgm:prSet presAssocID="{F2D14417-8D1D-4A4D-B255-ED3B40A1AD2D}" presName="img" presStyleLbl="fgImgPlace1" presStyleIdx="0" presStyleCnt="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E2FFCCF-1335-4439-86AA-81DCBFB2D47E}" type="pres">
      <dgm:prSet presAssocID="{F2D14417-8D1D-4A4D-B255-ED3B40A1AD2D}" presName="text" presStyleLbl="node1" presStyleIdx="0" presStyleCnt="8">
        <dgm:presLayoutVars>
          <dgm:bulletEnabled val="1"/>
        </dgm:presLayoutVars>
      </dgm:prSet>
      <dgm:spPr/>
    </dgm:pt>
    <dgm:pt modelId="{23460A57-D37A-453A-BB4F-806D658BA0B3}" type="pres">
      <dgm:prSet presAssocID="{0E3312AB-1B91-4D0C-B935-73022AF32140}" presName="spacer" presStyleCnt="0"/>
      <dgm:spPr/>
    </dgm:pt>
    <dgm:pt modelId="{735A33B7-C4BE-4988-A5FF-2741AB9CCBF7}" type="pres">
      <dgm:prSet presAssocID="{23598F34-7973-4974-93EE-82B3EF8B0406}" presName="comp" presStyleCnt="0"/>
      <dgm:spPr/>
    </dgm:pt>
    <dgm:pt modelId="{DAF35F81-E296-4644-B7BD-6647478AC90E}" type="pres">
      <dgm:prSet presAssocID="{23598F34-7973-4974-93EE-82B3EF8B0406}" presName="box" presStyleLbl="node1" presStyleIdx="1" presStyleCnt="8"/>
      <dgm:spPr/>
    </dgm:pt>
    <dgm:pt modelId="{93C523CD-A53D-4B82-A267-AB2A7AFD72CA}" type="pres">
      <dgm:prSet presAssocID="{23598F34-7973-4974-93EE-82B3EF8B0406}" presName="img" presStyleLbl="fgImgPlace1" presStyleIdx="1" presStyleCnt="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4E78EA2-739C-44D3-B72D-A6C9C747AA81}" type="pres">
      <dgm:prSet presAssocID="{23598F34-7973-4974-93EE-82B3EF8B0406}" presName="text" presStyleLbl="node1" presStyleIdx="1" presStyleCnt="8">
        <dgm:presLayoutVars>
          <dgm:bulletEnabled val="1"/>
        </dgm:presLayoutVars>
      </dgm:prSet>
      <dgm:spPr/>
    </dgm:pt>
    <dgm:pt modelId="{6EAB8472-8A41-4EF5-BCE8-3704663F651E}" type="pres">
      <dgm:prSet presAssocID="{8F690355-4003-4F3E-AAA7-26E620B142BD}" presName="spacer" presStyleCnt="0"/>
      <dgm:spPr/>
    </dgm:pt>
    <dgm:pt modelId="{350B4E29-B4E1-4588-8DFC-104254687BEE}" type="pres">
      <dgm:prSet presAssocID="{A0047F0A-B736-4C59-9D7D-A37B488E9834}" presName="comp" presStyleCnt="0"/>
      <dgm:spPr/>
    </dgm:pt>
    <dgm:pt modelId="{7876088A-431A-4F37-91EB-40E3FDE1AF6B}" type="pres">
      <dgm:prSet presAssocID="{A0047F0A-B736-4C59-9D7D-A37B488E9834}" presName="box" presStyleLbl="node1" presStyleIdx="2" presStyleCnt="8"/>
      <dgm:spPr/>
    </dgm:pt>
    <dgm:pt modelId="{DF1876BB-2ABD-4829-ADCC-700EEFE685CD}" type="pres">
      <dgm:prSet presAssocID="{A0047F0A-B736-4C59-9D7D-A37B488E9834}" presName="img" presStyleLbl="fgImgPlace1" presStyleIdx="2" presStyleCnt="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11E438C-946D-42A7-8145-AD240C0EF0D5}" type="pres">
      <dgm:prSet presAssocID="{A0047F0A-B736-4C59-9D7D-A37B488E9834}" presName="text" presStyleLbl="node1" presStyleIdx="2" presStyleCnt="8">
        <dgm:presLayoutVars>
          <dgm:bulletEnabled val="1"/>
        </dgm:presLayoutVars>
      </dgm:prSet>
      <dgm:spPr/>
    </dgm:pt>
    <dgm:pt modelId="{6A3C3C16-46FB-408D-B3C9-77FE3E67039D}" type="pres">
      <dgm:prSet presAssocID="{F57178EA-863C-4D9F-8366-0E3389B4D2F9}" presName="spacer" presStyleCnt="0"/>
      <dgm:spPr/>
    </dgm:pt>
    <dgm:pt modelId="{1133B749-C31A-4466-9CB3-6C73EB995B16}" type="pres">
      <dgm:prSet presAssocID="{B71CF78F-1DA6-4DA9-928D-791D2D60BE87}" presName="comp" presStyleCnt="0"/>
      <dgm:spPr/>
    </dgm:pt>
    <dgm:pt modelId="{37FD1A65-EFAA-4C88-BBED-78C32FAE1BA3}" type="pres">
      <dgm:prSet presAssocID="{B71CF78F-1DA6-4DA9-928D-791D2D60BE87}" presName="box" presStyleLbl="node1" presStyleIdx="3" presStyleCnt="8"/>
      <dgm:spPr/>
    </dgm:pt>
    <dgm:pt modelId="{668AF726-F96C-4120-A59F-12BEDB5C2A79}" type="pres">
      <dgm:prSet presAssocID="{B71CF78F-1DA6-4DA9-928D-791D2D60BE87}" presName="img" presStyleLbl="fgImgPlace1" presStyleIdx="3" presStyleCnt="8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5E8B7882-FCAF-46C3-B562-A466A23F37CB}" type="pres">
      <dgm:prSet presAssocID="{B71CF78F-1DA6-4DA9-928D-791D2D60BE87}" presName="text" presStyleLbl="node1" presStyleIdx="3" presStyleCnt="8">
        <dgm:presLayoutVars>
          <dgm:bulletEnabled val="1"/>
        </dgm:presLayoutVars>
      </dgm:prSet>
      <dgm:spPr/>
    </dgm:pt>
    <dgm:pt modelId="{7CA1A721-0E0D-4778-BEE9-BB19F461CE03}" type="pres">
      <dgm:prSet presAssocID="{BF6FA446-9119-4521-8B2A-F604259470E1}" presName="spacer" presStyleCnt="0"/>
      <dgm:spPr/>
    </dgm:pt>
    <dgm:pt modelId="{B4223407-8A55-46EE-8F72-1FC460399A6D}" type="pres">
      <dgm:prSet presAssocID="{2DD0CE54-0B37-4A2A-BC74-0FAC6EC73C7B}" presName="comp" presStyleCnt="0"/>
      <dgm:spPr/>
    </dgm:pt>
    <dgm:pt modelId="{B39B48E8-C215-4C8B-8920-EF36D9ADC014}" type="pres">
      <dgm:prSet presAssocID="{2DD0CE54-0B37-4A2A-BC74-0FAC6EC73C7B}" presName="box" presStyleLbl="node1" presStyleIdx="4" presStyleCnt="8"/>
      <dgm:spPr/>
    </dgm:pt>
    <dgm:pt modelId="{934188DA-8AB7-4E07-A5C5-16415D488A20}" type="pres">
      <dgm:prSet presAssocID="{2DD0CE54-0B37-4A2A-BC74-0FAC6EC73C7B}" presName="img" presStyleLbl="fgImgPlace1" presStyleIdx="4" presStyleCnt="8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F31223A1-D818-41EF-B46F-DB4967725719}" type="pres">
      <dgm:prSet presAssocID="{2DD0CE54-0B37-4A2A-BC74-0FAC6EC73C7B}" presName="text" presStyleLbl="node1" presStyleIdx="4" presStyleCnt="8">
        <dgm:presLayoutVars>
          <dgm:bulletEnabled val="1"/>
        </dgm:presLayoutVars>
      </dgm:prSet>
      <dgm:spPr/>
    </dgm:pt>
    <dgm:pt modelId="{94AC9636-DD94-458C-8BF2-E075D2A491CF}" type="pres">
      <dgm:prSet presAssocID="{D478C16C-61BC-4E1A-A088-0CE1009BB049}" presName="spacer" presStyleCnt="0"/>
      <dgm:spPr/>
    </dgm:pt>
    <dgm:pt modelId="{949399FD-CD3D-47EE-8890-5C3A0E790F31}" type="pres">
      <dgm:prSet presAssocID="{5ADAE56B-F01D-4849-BC12-A0F86A7AE3CE}" presName="comp" presStyleCnt="0"/>
      <dgm:spPr/>
    </dgm:pt>
    <dgm:pt modelId="{6559FEB9-39CC-4B1C-A797-998B521D8AF8}" type="pres">
      <dgm:prSet presAssocID="{5ADAE56B-F01D-4849-BC12-A0F86A7AE3CE}" presName="box" presStyleLbl="node1" presStyleIdx="5" presStyleCnt="8"/>
      <dgm:spPr/>
    </dgm:pt>
    <dgm:pt modelId="{BE5E83A4-8B29-4B8C-8E9A-E277AFCF3B05}" type="pres">
      <dgm:prSet presAssocID="{5ADAE56B-F01D-4849-BC12-A0F86A7AE3CE}" presName="img" presStyleLbl="fgImgPlace1" presStyleIdx="5" presStyleCnt="8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E11849D6-8BE3-4579-906F-E086F977A64C}" type="pres">
      <dgm:prSet presAssocID="{5ADAE56B-F01D-4849-BC12-A0F86A7AE3CE}" presName="text" presStyleLbl="node1" presStyleIdx="5" presStyleCnt="8">
        <dgm:presLayoutVars>
          <dgm:bulletEnabled val="1"/>
        </dgm:presLayoutVars>
      </dgm:prSet>
      <dgm:spPr/>
    </dgm:pt>
    <dgm:pt modelId="{C3839A1E-1281-4491-B76E-A594D1830A77}" type="pres">
      <dgm:prSet presAssocID="{65296BEA-EEEE-43BC-9FF3-675E2F9CF73F}" presName="spacer" presStyleCnt="0"/>
      <dgm:spPr/>
    </dgm:pt>
    <dgm:pt modelId="{97C23E84-C82D-4768-B66C-D4FC67A8CBEE}" type="pres">
      <dgm:prSet presAssocID="{1A17991E-4DBA-476D-A9E8-A11F0E6717FD}" presName="comp" presStyleCnt="0"/>
      <dgm:spPr/>
    </dgm:pt>
    <dgm:pt modelId="{C437BF39-B949-4B4E-9F4D-65EC88C9360F}" type="pres">
      <dgm:prSet presAssocID="{1A17991E-4DBA-476D-A9E8-A11F0E6717FD}" presName="box" presStyleLbl="node1" presStyleIdx="6" presStyleCnt="8"/>
      <dgm:spPr/>
    </dgm:pt>
    <dgm:pt modelId="{D91C12DE-DDB8-438B-9520-A054299DF6C7}" type="pres">
      <dgm:prSet presAssocID="{1A17991E-4DBA-476D-A9E8-A11F0E6717FD}" presName="img" presStyleLbl="fgImgPlace1" presStyleIdx="6" presStyleCnt="8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</dgm:pt>
    <dgm:pt modelId="{90388E34-3D48-486C-B103-7672488248D8}" type="pres">
      <dgm:prSet presAssocID="{1A17991E-4DBA-476D-A9E8-A11F0E6717FD}" presName="text" presStyleLbl="node1" presStyleIdx="6" presStyleCnt="8">
        <dgm:presLayoutVars>
          <dgm:bulletEnabled val="1"/>
        </dgm:presLayoutVars>
      </dgm:prSet>
      <dgm:spPr/>
    </dgm:pt>
    <dgm:pt modelId="{1050D758-86E0-4960-A4A9-F7E5C74A21F7}" type="pres">
      <dgm:prSet presAssocID="{FCA3AC44-011C-4737-886E-D52F59D71161}" presName="spacer" presStyleCnt="0"/>
      <dgm:spPr/>
    </dgm:pt>
    <dgm:pt modelId="{8EA3AC13-BF7B-4551-950B-BEC71015A1A8}" type="pres">
      <dgm:prSet presAssocID="{59C59923-6554-4866-81A4-B748D22EB30A}" presName="comp" presStyleCnt="0"/>
      <dgm:spPr/>
    </dgm:pt>
    <dgm:pt modelId="{192A779D-FB9F-47B6-A9EC-1A7C2445833B}" type="pres">
      <dgm:prSet presAssocID="{59C59923-6554-4866-81A4-B748D22EB30A}" presName="box" presStyleLbl="node1" presStyleIdx="7" presStyleCnt="8"/>
      <dgm:spPr/>
    </dgm:pt>
    <dgm:pt modelId="{5F2FD300-A0C2-4B23-A883-18472A6088A1}" type="pres">
      <dgm:prSet presAssocID="{59C59923-6554-4866-81A4-B748D22EB30A}" presName="img" presStyleLbl="fgImgPlace1" presStyleIdx="7" presStyleCnt="8"/>
      <dgm:spPr>
        <a:blipFill rotWithShape="1">
          <a:blip xmlns:r="http://schemas.openxmlformats.org/officeDocument/2006/relationships" r:embed="rId8"/>
          <a:stretch>
            <a:fillRect/>
          </a:stretch>
        </a:blipFill>
      </dgm:spPr>
    </dgm:pt>
    <dgm:pt modelId="{50D9FD5E-BCFF-4956-B547-964831885A0B}" type="pres">
      <dgm:prSet presAssocID="{59C59923-6554-4866-81A4-B748D22EB30A}" presName="text" presStyleLbl="node1" presStyleIdx="7" presStyleCnt="8">
        <dgm:presLayoutVars>
          <dgm:bulletEnabled val="1"/>
        </dgm:presLayoutVars>
      </dgm:prSet>
      <dgm:spPr/>
    </dgm:pt>
  </dgm:ptLst>
  <dgm:cxnLst>
    <dgm:cxn modelId="{9A6D4501-591E-4DF5-9B15-C75B949289B0}" srcId="{064A56C6-05BC-48B6-BC92-D6BBD00E5DD0}" destId="{2DD0CE54-0B37-4A2A-BC74-0FAC6EC73C7B}" srcOrd="4" destOrd="0" parTransId="{7B02D129-5C16-4804-A04E-E8F44B026ED1}" sibTransId="{D478C16C-61BC-4E1A-A088-0CE1009BB049}"/>
    <dgm:cxn modelId="{BFBD8003-4060-4AD8-A6DD-E7482BBB99FC}" srcId="{064A56C6-05BC-48B6-BC92-D6BBD00E5DD0}" destId="{5ADAE56B-F01D-4849-BC12-A0F86A7AE3CE}" srcOrd="5" destOrd="0" parTransId="{D5C48DBB-438A-4304-88E2-E91C9FF3DF77}" sibTransId="{65296BEA-EEEE-43BC-9FF3-675E2F9CF73F}"/>
    <dgm:cxn modelId="{F112CF06-5591-4876-B12D-06CAB5FAB830}" srcId="{064A56C6-05BC-48B6-BC92-D6BBD00E5DD0}" destId="{23598F34-7973-4974-93EE-82B3EF8B0406}" srcOrd="1" destOrd="0" parTransId="{DB6F09B2-8942-4F3B-A506-F703B8F8F30B}" sibTransId="{8F690355-4003-4F3E-AAA7-26E620B142BD}"/>
    <dgm:cxn modelId="{6D863D12-884E-4B58-849D-F3AD31B73518}" type="presOf" srcId="{1A17991E-4DBA-476D-A9E8-A11F0E6717FD}" destId="{90388E34-3D48-486C-B103-7672488248D8}" srcOrd="1" destOrd="0" presId="urn:microsoft.com/office/officeart/2005/8/layout/vList4"/>
    <dgm:cxn modelId="{34B98413-84A0-4A8D-9D47-587A9E67E610}" type="presOf" srcId="{5ADAE56B-F01D-4849-BC12-A0F86A7AE3CE}" destId="{E11849D6-8BE3-4579-906F-E086F977A64C}" srcOrd="1" destOrd="0" presId="urn:microsoft.com/office/officeart/2005/8/layout/vList4"/>
    <dgm:cxn modelId="{2479F021-9F01-4C78-B5C1-CE32E79DB37C}" type="presOf" srcId="{F2D14417-8D1D-4A4D-B255-ED3B40A1AD2D}" destId="{228A5060-56CC-4D4B-BB5E-F0B0329B69EC}" srcOrd="0" destOrd="0" presId="urn:microsoft.com/office/officeart/2005/8/layout/vList4"/>
    <dgm:cxn modelId="{45BCE926-DD15-4E8D-85C9-622342998551}" srcId="{064A56C6-05BC-48B6-BC92-D6BBD00E5DD0}" destId="{F2D14417-8D1D-4A4D-B255-ED3B40A1AD2D}" srcOrd="0" destOrd="0" parTransId="{F7CB2BF2-E1F9-4533-961B-89356F012EDB}" sibTransId="{0E3312AB-1B91-4D0C-B935-73022AF32140}"/>
    <dgm:cxn modelId="{D0AE1930-6BEC-4121-BE6B-A9832F34ED14}" srcId="{064A56C6-05BC-48B6-BC92-D6BBD00E5DD0}" destId="{1A17991E-4DBA-476D-A9E8-A11F0E6717FD}" srcOrd="6" destOrd="0" parTransId="{2568248D-6311-4F29-B8F3-C84CA89906D0}" sibTransId="{FCA3AC44-011C-4737-886E-D52F59D71161}"/>
    <dgm:cxn modelId="{B1008932-B08B-4F64-9407-71A43996D0B9}" type="presOf" srcId="{2DD0CE54-0B37-4A2A-BC74-0FAC6EC73C7B}" destId="{F31223A1-D818-41EF-B46F-DB4967725719}" srcOrd="1" destOrd="0" presId="urn:microsoft.com/office/officeart/2005/8/layout/vList4"/>
    <dgm:cxn modelId="{478BC767-A3F3-4EDF-958B-F348E171DA9C}" type="presOf" srcId="{2DD0CE54-0B37-4A2A-BC74-0FAC6EC73C7B}" destId="{B39B48E8-C215-4C8B-8920-EF36D9ADC014}" srcOrd="0" destOrd="0" presId="urn:microsoft.com/office/officeart/2005/8/layout/vList4"/>
    <dgm:cxn modelId="{B0AE9A49-470C-4108-86F4-D5AA8B9B2F43}" type="presOf" srcId="{1A17991E-4DBA-476D-A9E8-A11F0E6717FD}" destId="{C437BF39-B949-4B4E-9F4D-65EC88C9360F}" srcOrd="0" destOrd="0" presId="urn:microsoft.com/office/officeart/2005/8/layout/vList4"/>
    <dgm:cxn modelId="{174B224D-BC4A-480A-BE73-99F5B75A7406}" srcId="{064A56C6-05BC-48B6-BC92-D6BBD00E5DD0}" destId="{A0047F0A-B736-4C59-9D7D-A37B488E9834}" srcOrd="2" destOrd="0" parTransId="{C86E0213-B0E1-4937-8565-D772DEAD5FFF}" sibTransId="{F57178EA-863C-4D9F-8366-0E3389B4D2F9}"/>
    <dgm:cxn modelId="{CB658574-772D-499A-B773-2359FDF96836}" type="presOf" srcId="{59C59923-6554-4866-81A4-B748D22EB30A}" destId="{50D9FD5E-BCFF-4956-B547-964831885A0B}" srcOrd="1" destOrd="0" presId="urn:microsoft.com/office/officeart/2005/8/layout/vList4"/>
    <dgm:cxn modelId="{98B5F994-E9A5-4780-91D7-02C50AFA7757}" type="presOf" srcId="{23598F34-7973-4974-93EE-82B3EF8B0406}" destId="{DAF35F81-E296-4644-B7BD-6647478AC90E}" srcOrd="0" destOrd="0" presId="urn:microsoft.com/office/officeart/2005/8/layout/vList4"/>
    <dgm:cxn modelId="{B0A80697-8B87-4AC8-B301-37DCEC821764}" type="presOf" srcId="{B71CF78F-1DA6-4DA9-928D-791D2D60BE87}" destId="{5E8B7882-FCAF-46C3-B562-A466A23F37CB}" srcOrd="1" destOrd="0" presId="urn:microsoft.com/office/officeart/2005/8/layout/vList4"/>
    <dgm:cxn modelId="{4D419E9B-C8D9-4872-ACAD-DBDD10C4E530}" type="presOf" srcId="{23598F34-7973-4974-93EE-82B3EF8B0406}" destId="{A4E78EA2-739C-44D3-B72D-A6C9C747AA81}" srcOrd="1" destOrd="0" presId="urn:microsoft.com/office/officeart/2005/8/layout/vList4"/>
    <dgm:cxn modelId="{5D238F9E-705C-4D57-9693-362DAAB42948}" type="presOf" srcId="{B71CF78F-1DA6-4DA9-928D-791D2D60BE87}" destId="{37FD1A65-EFAA-4C88-BBED-78C32FAE1BA3}" srcOrd="0" destOrd="0" presId="urn:microsoft.com/office/officeart/2005/8/layout/vList4"/>
    <dgm:cxn modelId="{1883DFAC-E05D-460F-BE07-4469475C6501}" type="presOf" srcId="{A0047F0A-B736-4C59-9D7D-A37B488E9834}" destId="{7876088A-431A-4F37-91EB-40E3FDE1AF6B}" srcOrd="0" destOrd="0" presId="urn:microsoft.com/office/officeart/2005/8/layout/vList4"/>
    <dgm:cxn modelId="{3B1DF1AE-9BCE-4976-8643-E7A43FBBE111}" type="presOf" srcId="{F2D14417-8D1D-4A4D-B255-ED3B40A1AD2D}" destId="{9E2FFCCF-1335-4439-86AA-81DCBFB2D47E}" srcOrd="1" destOrd="0" presId="urn:microsoft.com/office/officeart/2005/8/layout/vList4"/>
    <dgm:cxn modelId="{630F8DAF-D84A-46CC-8BFC-EEF3D740E27E}" type="presOf" srcId="{5ADAE56B-F01D-4849-BC12-A0F86A7AE3CE}" destId="{6559FEB9-39CC-4B1C-A797-998B521D8AF8}" srcOrd="0" destOrd="0" presId="urn:microsoft.com/office/officeart/2005/8/layout/vList4"/>
    <dgm:cxn modelId="{BC57FDB3-95B2-414E-9917-DBE090118CAF}" srcId="{064A56C6-05BC-48B6-BC92-D6BBD00E5DD0}" destId="{59C59923-6554-4866-81A4-B748D22EB30A}" srcOrd="7" destOrd="0" parTransId="{87E5B146-F1FC-4387-A7A2-0D5E17E61A87}" sibTransId="{B1331851-68D1-4BEE-9C3E-9AD37590991F}"/>
    <dgm:cxn modelId="{8CB706B9-2E30-454E-B205-826DE6FA3FC4}" srcId="{064A56C6-05BC-48B6-BC92-D6BBD00E5DD0}" destId="{B71CF78F-1DA6-4DA9-928D-791D2D60BE87}" srcOrd="3" destOrd="0" parTransId="{FD69CB35-32B8-4A9A-BFF9-84D831C84C24}" sibTransId="{BF6FA446-9119-4521-8B2A-F604259470E1}"/>
    <dgm:cxn modelId="{D32093D2-955D-463F-852E-B290B3433356}" type="presOf" srcId="{064A56C6-05BC-48B6-BC92-D6BBD00E5DD0}" destId="{861D0F08-BE0A-4CF1-9BB1-0D01361A0356}" srcOrd="0" destOrd="0" presId="urn:microsoft.com/office/officeart/2005/8/layout/vList4"/>
    <dgm:cxn modelId="{0961A7EA-D657-44B0-872F-FEA99B46621A}" type="presOf" srcId="{A0047F0A-B736-4C59-9D7D-A37B488E9834}" destId="{111E438C-946D-42A7-8145-AD240C0EF0D5}" srcOrd="1" destOrd="0" presId="urn:microsoft.com/office/officeart/2005/8/layout/vList4"/>
    <dgm:cxn modelId="{1604FFF9-D312-4876-886A-6EA95C80B584}" type="presOf" srcId="{59C59923-6554-4866-81A4-B748D22EB30A}" destId="{192A779D-FB9F-47B6-A9EC-1A7C2445833B}" srcOrd="0" destOrd="0" presId="urn:microsoft.com/office/officeart/2005/8/layout/vList4"/>
    <dgm:cxn modelId="{0C9132A8-5E55-47A2-A31B-20191A5C13AB}" type="presParOf" srcId="{861D0F08-BE0A-4CF1-9BB1-0D01361A0356}" destId="{BCBFB190-D863-4ABA-9994-9DF015B75E58}" srcOrd="0" destOrd="0" presId="urn:microsoft.com/office/officeart/2005/8/layout/vList4"/>
    <dgm:cxn modelId="{47FE0CCB-638B-4525-9381-E696D6E8DE97}" type="presParOf" srcId="{BCBFB190-D863-4ABA-9994-9DF015B75E58}" destId="{228A5060-56CC-4D4B-BB5E-F0B0329B69EC}" srcOrd="0" destOrd="0" presId="urn:microsoft.com/office/officeart/2005/8/layout/vList4"/>
    <dgm:cxn modelId="{9199D924-D72B-4A74-A63A-AD4AE4F62E8B}" type="presParOf" srcId="{BCBFB190-D863-4ABA-9994-9DF015B75E58}" destId="{8E2EE7FD-6CAA-432C-8E98-C92E5F28609E}" srcOrd="1" destOrd="0" presId="urn:microsoft.com/office/officeart/2005/8/layout/vList4"/>
    <dgm:cxn modelId="{6B9A7F0D-A6D6-4108-90E2-CBFA74B11274}" type="presParOf" srcId="{BCBFB190-D863-4ABA-9994-9DF015B75E58}" destId="{9E2FFCCF-1335-4439-86AA-81DCBFB2D47E}" srcOrd="2" destOrd="0" presId="urn:microsoft.com/office/officeart/2005/8/layout/vList4"/>
    <dgm:cxn modelId="{EAB2E775-0035-4F3A-BD95-558A4665DE71}" type="presParOf" srcId="{861D0F08-BE0A-4CF1-9BB1-0D01361A0356}" destId="{23460A57-D37A-453A-BB4F-806D658BA0B3}" srcOrd="1" destOrd="0" presId="urn:microsoft.com/office/officeart/2005/8/layout/vList4"/>
    <dgm:cxn modelId="{2A8A3EA1-6C66-4F9D-843D-A8B12B2E0A7A}" type="presParOf" srcId="{861D0F08-BE0A-4CF1-9BB1-0D01361A0356}" destId="{735A33B7-C4BE-4988-A5FF-2741AB9CCBF7}" srcOrd="2" destOrd="0" presId="urn:microsoft.com/office/officeart/2005/8/layout/vList4"/>
    <dgm:cxn modelId="{C40B703F-C39C-467E-8F3F-A54ECA2B4FFF}" type="presParOf" srcId="{735A33B7-C4BE-4988-A5FF-2741AB9CCBF7}" destId="{DAF35F81-E296-4644-B7BD-6647478AC90E}" srcOrd="0" destOrd="0" presId="urn:microsoft.com/office/officeart/2005/8/layout/vList4"/>
    <dgm:cxn modelId="{A92A447C-3569-4CE9-84EA-5466531B4732}" type="presParOf" srcId="{735A33B7-C4BE-4988-A5FF-2741AB9CCBF7}" destId="{93C523CD-A53D-4B82-A267-AB2A7AFD72CA}" srcOrd="1" destOrd="0" presId="urn:microsoft.com/office/officeart/2005/8/layout/vList4"/>
    <dgm:cxn modelId="{6BF26B2D-6154-4BA1-870A-E423FC5CE2AE}" type="presParOf" srcId="{735A33B7-C4BE-4988-A5FF-2741AB9CCBF7}" destId="{A4E78EA2-739C-44D3-B72D-A6C9C747AA81}" srcOrd="2" destOrd="0" presId="urn:microsoft.com/office/officeart/2005/8/layout/vList4"/>
    <dgm:cxn modelId="{091FD121-8438-4154-B3A1-3C4A0216A889}" type="presParOf" srcId="{861D0F08-BE0A-4CF1-9BB1-0D01361A0356}" destId="{6EAB8472-8A41-4EF5-BCE8-3704663F651E}" srcOrd="3" destOrd="0" presId="urn:microsoft.com/office/officeart/2005/8/layout/vList4"/>
    <dgm:cxn modelId="{5346DDC6-8CD3-4962-83DF-2FDFE168D49E}" type="presParOf" srcId="{861D0F08-BE0A-4CF1-9BB1-0D01361A0356}" destId="{350B4E29-B4E1-4588-8DFC-104254687BEE}" srcOrd="4" destOrd="0" presId="urn:microsoft.com/office/officeart/2005/8/layout/vList4"/>
    <dgm:cxn modelId="{ECD378B6-3839-4BFA-85EA-DAAA039C88F3}" type="presParOf" srcId="{350B4E29-B4E1-4588-8DFC-104254687BEE}" destId="{7876088A-431A-4F37-91EB-40E3FDE1AF6B}" srcOrd="0" destOrd="0" presId="urn:microsoft.com/office/officeart/2005/8/layout/vList4"/>
    <dgm:cxn modelId="{0B9E5382-4664-498C-8C71-F24511120A7D}" type="presParOf" srcId="{350B4E29-B4E1-4588-8DFC-104254687BEE}" destId="{DF1876BB-2ABD-4829-ADCC-700EEFE685CD}" srcOrd="1" destOrd="0" presId="urn:microsoft.com/office/officeart/2005/8/layout/vList4"/>
    <dgm:cxn modelId="{2306CC51-9684-466D-946D-71A05B148B05}" type="presParOf" srcId="{350B4E29-B4E1-4588-8DFC-104254687BEE}" destId="{111E438C-946D-42A7-8145-AD240C0EF0D5}" srcOrd="2" destOrd="0" presId="urn:microsoft.com/office/officeart/2005/8/layout/vList4"/>
    <dgm:cxn modelId="{C7398711-2E35-42EE-BB7C-B1154E373310}" type="presParOf" srcId="{861D0F08-BE0A-4CF1-9BB1-0D01361A0356}" destId="{6A3C3C16-46FB-408D-B3C9-77FE3E67039D}" srcOrd="5" destOrd="0" presId="urn:microsoft.com/office/officeart/2005/8/layout/vList4"/>
    <dgm:cxn modelId="{CB6B6AD0-C8C1-4455-BFD4-D700112221DF}" type="presParOf" srcId="{861D0F08-BE0A-4CF1-9BB1-0D01361A0356}" destId="{1133B749-C31A-4466-9CB3-6C73EB995B16}" srcOrd="6" destOrd="0" presId="urn:microsoft.com/office/officeart/2005/8/layout/vList4"/>
    <dgm:cxn modelId="{7BAC48BF-096F-46CD-907F-2FD8939B17A2}" type="presParOf" srcId="{1133B749-C31A-4466-9CB3-6C73EB995B16}" destId="{37FD1A65-EFAA-4C88-BBED-78C32FAE1BA3}" srcOrd="0" destOrd="0" presId="urn:microsoft.com/office/officeart/2005/8/layout/vList4"/>
    <dgm:cxn modelId="{FF7BBC23-80B9-41DE-8B33-D392088B5FA9}" type="presParOf" srcId="{1133B749-C31A-4466-9CB3-6C73EB995B16}" destId="{668AF726-F96C-4120-A59F-12BEDB5C2A79}" srcOrd="1" destOrd="0" presId="urn:microsoft.com/office/officeart/2005/8/layout/vList4"/>
    <dgm:cxn modelId="{33DA09D1-3F3B-400B-989D-B6285DEF1159}" type="presParOf" srcId="{1133B749-C31A-4466-9CB3-6C73EB995B16}" destId="{5E8B7882-FCAF-46C3-B562-A466A23F37CB}" srcOrd="2" destOrd="0" presId="urn:microsoft.com/office/officeart/2005/8/layout/vList4"/>
    <dgm:cxn modelId="{E69F3BF9-5957-4FA5-AAAE-D4A46286AB6F}" type="presParOf" srcId="{861D0F08-BE0A-4CF1-9BB1-0D01361A0356}" destId="{7CA1A721-0E0D-4778-BEE9-BB19F461CE03}" srcOrd="7" destOrd="0" presId="urn:microsoft.com/office/officeart/2005/8/layout/vList4"/>
    <dgm:cxn modelId="{F9BBB049-D672-434F-B6DF-1C45C77BFB01}" type="presParOf" srcId="{861D0F08-BE0A-4CF1-9BB1-0D01361A0356}" destId="{B4223407-8A55-46EE-8F72-1FC460399A6D}" srcOrd="8" destOrd="0" presId="urn:microsoft.com/office/officeart/2005/8/layout/vList4"/>
    <dgm:cxn modelId="{B5627AAC-D16D-491F-993B-6E163A420B70}" type="presParOf" srcId="{B4223407-8A55-46EE-8F72-1FC460399A6D}" destId="{B39B48E8-C215-4C8B-8920-EF36D9ADC014}" srcOrd="0" destOrd="0" presId="urn:microsoft.com/office/officeart/2005/8/layout/vList4"/>
    <dgm:cxn modelId="{57BBD090-6972-4D71-85A7-918AB3CED740}" type="presParOf" srcId="{B4223407-8A55-46EE-8F72-1FC460399A6D}" destId="{934188DA-8AB7-4E07-A5C5-16415D488A20}" srcOrd="1" destOrd="0" presId="urn:microsoft.com/office/officeart/2005/8/layout/vList4"/>
    <dgm:cxn modelId="{D85322E6-C673-46DD-8A19-3ABB061C092A}" type="presParOf" srcId="{B4223407-8A55-46EE-8F72-1FC460399A6D}" destId="{F31223A1-D818-41EF-B46F-DB4967725719}" srcOrd="2" destOrd="0" presId="urn:microsoft.com/office/officeart/2005/8/layout/vList4"/>
    <dgm:cxn modelId="{DB05F57A-9FA2-456E-8841-47CFD390BD65}" type="presParOf" srcId="{861D0F08-BE0A-4CF1-9BB1-0D01361A0356}" destId="{94AC9636-DD94-458C-8BF2-E075D2A491CF}" srcOrd="9" destOrd="0" presId="urn:microsoft.com/office/officeart/2005/8/layout/vList4"/>
    <dgm:cxn modelId="{74C5DC9C-CBA0-4F67-A8DA-7520D3437100}" type="presParOf" srcId="{861D0F08-BE0A-4CF1-9BB1-0D01361A0356}" destId="{949399FD-CD3D-47EE-8890-5C3A0E790F31}" srcOrd="10" destOrd="0" presId="urn:microsoft.com/office/officeart/2005/8/layout/vList4"/>
    <dgm:cxn modelId="{34213179-606E-477F-A947-863A86C59C3F}" type="presParOf" srcId="{949399FD-CD3D-47EE-8890-5C3A0E790F31}" destId="{6559FEB9-39CC-4B1C-A797-998B521D8AF8}" srcOrd="0" destOrd="0" presId="urn:microsoft.com/office/officeart/2005/8/layout/vList4"/>
    <dgm:cxn modelId="{F96384C2-9165-4997-B521-6DA6982EB139}" type="presParOf" srcId="{949399FD-CD3D-47EE-8890-5C3A0E790F31}" destId="{BE5E83A4-8B29-4B8C-8E9A-E277AFCF3B05}" srcOrd="1" destOrd="0" presId="urn:microsoft.com/office/officeart/2005/8/layout/vList4"/>
    <dgm:cxn modelId="{59414FE9-46A9-4955-A9AE-C2172459B91B}" type="presParOf" srcId="{949399FD-CD3D-47EE-8890-5C3A0E790F31}" destId="{E11849D6-8BE3-4579-906F-E086F977A64C}" srcOrd="2" destOrd="0" presId="urn:microsoft.com/office/officeart/2005/8/layout/vList4"/>
    <dgm:cxn modelId="{E3A189C6-B490-438A-9372-24053D24064C}" type="presParOf" srcId="{861D0F08-BE0A-4CF1-9BB1-0D01361A0356}" destId="{C3839A1E-1281-4491-B76E-A594D1830A77}" srcOrd="11" destOrd="0" presId="urn:microsoft.com/office/officeart/2005/8/layout/vList4"/>
    <dgm:cxn modelId="{5095A23A-6D76-4CE4-8F34-B5F105E874F8}" type="presParOf" srcId="{861D0F08-BE0A-4CF1-9BB1-0D01361A0356}" destId="{97C23E84-C82D-4768-B66C-D4FC67A8CBEE}" srcOrd="12" destOrd="0" presId="urn:microsoft.com/office/officeart/2005/8/layout/vList4"/>
    <dgm:cxn modelId="{D28D9659-E9F2-41A3-9EDA-BE10A44BED0D}" type="presParOf" srcId="{97C23E84-C82D-4768-B66C-D4FC67A8CBEE}" destId="{C437BF39-B949-4B4E-9F4D-65EC88C9360F}" srcOrd="0" destOrd="0" presId="urn:microsoft.com/office/officeart/2005/8/layout/vList4"/>
    <dgm:cxn modelId="{3504D126-65E7-4906-99C6-1612567774AF}" type="presParOf" srcId="{97C23E84-C82D-4768-B66C-D4FC67A8CBEE}" destId="{D91C12DE-DDB8-438B-9520-A054299DF6C7}" srcOrd="1" destOrd="0" presId="urn:microsoft.com/office/officeart/2005/8/layout/vList4"/>
    <dgm:cxn modelId="{F194E5D7-C9F3-4F4F-9C67-D986C32144EB}" type="presParOf" srcId="{97C23E84-C82D-4768-B66C-D4FC67A8CBEE}" destId="{90388E34-3D48-486C-B103-7672488248D8}" srcOrd="2" destOrd="0" presId="urn:microsoft.com/office/officeart/2005/8/layout/vList4"/>
    <dgm:cxn modelId="{E802D972-8666-4C81-B12F-126A1B014F49}" type="presParOf" srcId="{861D0F08-BE0A-4CF1-9BB1-0D01361A0356}" destId="{1050D758-86E0-4960-A4A9-F7E5C74A21F7}" srcOrd="13" destOrd="0" presId="urn:microsoft.com/office/officeart/2005/8/layout/vList4"/>
    <dgm:cxn modelId="{71A8F9BC-6303-429F-BBE1-CCBFB68F2177}" type="presParOf" srcId="{861D0F08-BE0A-4CF1-9BB1-0D01361A0356}" destId="{8EA3AC13-BF7B-4551-950B-BEC71015A1A8}" srcOrd="14" destOrd="0" presId="urn:microsoft.com/office/officeart/2005/8/layout/vList4"/>
    <dgm:cxn modelId="{083FF692-DEEB-4632-9E2A-A1E3CE9AACDE}" type="presParOf" srcId="{8EA3AC13-BF7B-4551-950B-BEC71015A1A8}" destId="{192A779D-FB9F-47B6-A9EC-1A7C2445833B}" srcOrd="0" destOrd="0" presId="urn:microsoft.com/office/officeart/2005/8/layout/vList4"/>
    <dgm:cxn modelId="{FCC745CB-5284-4C9C-A2DA-3719AC8CB662}" type="presParOf" srcId="{8EA3AC13-BF7B-4551-950B-BEC71015A1A8}" destId="{5F2FD300-A0C2-4B23-A883-18472A6088A1}" srcOrd="1" destOrd="0" presId="urn:microsoft.com/office/officeart/2005/8/layout/vList4"/>
    <dgm:cxn modelId="{4EDE50A3-C013-49DF-897E-43D4ABC8BB05}" type="presParOf" srcId="{8EA3AC13-BF7B-4551-950B-BEC71015A1A8}" destId="{50D9FD5E-BCFF-4956-B547-964831885A0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4A56C6-05BC-48B6-BC92-D6BBD00E5DD0}" type="doc">
      <dgm:prSet loTypeId="urn:microsoft.com/office/officeart/2005/8/layout/vList4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nl-BE"/>
        </a:p>
      </dgm:t>
    </dgm:pt>
    <dgm:pt modelId="{F2D14417-8D1D-4A4D-B255-ED3B40A1AD2D}">
      <dgm:prSet phldrT="[Tekst]" custT="1"/>
      <dgm:spPr>
        <a:solidFill>
          <a:schemeClr val="accent3"/>
        </a:solidFill>
      </dgm:spPr>
      <dgm:t>
        <a:bodyPr/>
        <a:lstStyle/>
        <a:p>
          <a:r>
            <a:rPr lang="nl-BE" sz="2400" dirty="0">
              <a:latin typeface="Calibri Light" panose="020F0302020204030204"/>
            </a:rPr>
            <a:t>Visibilit</a:t>
          </a:r>
          <a:r>
            <a:rPr lang="fr" sz="2400" dirty="0"/>
            <a:t>é</a:t>
          </a:r>
        </a:p>
      </dgm:t>
    </dgm:pt>
    <dgm:pt modelId="{F7CB2BF2-E1F9-4533-961B-89356F012EDB}" type="parTrans" cxnId="{45BCE926-DD15-4E8D-85C9-622342998551}">
      <dgm:prSet/>
      <dgm:spPr/>
      <dgm:t>
        <a:bodyPr/>
        <a:lstStyle/>
        <a:p>
          <a:endParaRPr lang="nl-BE" sz="2800"/>
        </a:p>
      </dgm:t>
    </dgm:pt>
    <dgm:pt modelId="{0E3312AB-1B91-4D0C-B935-73022AF32140}" type="sibTrans" cxnId="{45BCE926-DD15-4E8D-85C9-622342998551}">
      <dgm:prSet/>
      <dgm:spPr/>
      <dgm:t>
        <a:bodyPr/>
        <a:lstStyle/>
        <a:p>
          <a:endParaRPr lang="nl-BE" sz="2800"/>
        </a:p>
      </dgm:t>
    </dgm:pt>
    <dgm:pt modelId="{A0047F0A-B736-4C59-9D7D-A37B488E9834}">
      <dgm:prSet phldrT="[Tekst]" custT="1"/>
      <dgm:spPr/>
      <dgm:t>
        <a:bodyPr/>
        <a:lstStyle/>
        <a:p>
          <a:r>
            <a:rPr lang="nl-BE" sz="2400" dirty="0">
              <a:latin typeface="Calibri Light" panose="020F0302020204030204"/>
            </a:rPr>
            <a:t>Graduel</a:t>
          </a:r>
          <a:endParaRPr lang="nl-BE" sz="2400" dirty="0"/>
        </a:p>
      </dgm:t>
    </dgm:pt>
    <dgm:pt modelId="{C86E0213-B0E1-4937-8565-D772DEAD5FFF}" type="parTrans" cxnId="{174B224D-BC4A-480A-BE73-99F5B75A7406}">
      <dgm:prSet/>
      <dgm:spPr/>
      <dgm:t>
        <a:bodyPr/>
        <a:lstStyle/>
        <a:p>
          <a:endParaRPr lang="nl-BE" sz="2800"/>
        </a:p>
      </dgm:t>
    </dgm:pt>
    <dgm:pt modelId="{F57178EA-863C-4D9F-8366-0E3389B4D2F9}" type="sibTrans" cxnId="{174B224D-BC4A-480A-BE73-99F5B75A7406}">
      <dgm:prSet/>
      <dgm:spPr/>
      <dgm:t>
        <a:bodyPr/>
        <a:lstStyle/>
        <a:p>
          <a:endParaRPr lang="nl-BE" sz="2800"/>
        </a:p>
      </dgm:t>
    </dgm:pt>
    <dgm:pt modelId="{23598F34-7973-4974-93EE-82B3EF8B0406}">
      <dgm:prSet phldrT="[Tekst]" custT="1"/>
      <dgm:spPr>
        <a:solidFill>
          <a:srgbClr val="FF0000"/>
        </a:solidFill>
      </dgm:spPr>
      <dgm:t>
        <a:bodyPr/>
        <a:lstStyle/>
        <a:p>
          <a:r>
            <a:rPr lang="fr" sz="1400" dirty="0">
              <a:latin typeface="Consolas"/>
            </a:rPr>
            <a:t>l'intérêt</a:t>
          </a:r>
        </a:p>
      </dgm:t>
    </dgm:pt>
    <dgm:pt modelId="{DB6F09B2-8942-4F3B-A506-F703B8F8F30B}" type="parTrans" cxnId="{F112CF06-5591-4876-B12D-06CAB5FAB830}">
      <dgm:prSet/>
      <dgm:spPr/>
      <dgm:t>
        <a:bodyPr/>
        <a:lstStyle/>
        <a:p>
          <a:endParaRPr lang="nl-BE" sz="2800"/>
        </a:p>
      </dgm:t>
    </dgm:pt>
    <dgm:pt modelId="{8F690355-4003-4F3E-AAA7-26E620B142BD}" type="sibTrans" cxnId="{F112CF06-5591-4876-B12D-06CAB5FAB830}">
      <dgm:prSet/>
      <dgm:spPr/>
      <dgm:t>
        <a:bodyPr/>
        <a:lstStyle/>
        <a:p>
          <a:endParaRPr lang="nl-BE" sz="2800"/>
        </a:p>
      </dgm:t>
    </dgm:pt>
    <dgm:pt modelId="{B71CF78F-1DA6-4DA9-928D-791D2D60BE87}">
      <dgm:prSet phldrT="[Tekst]" custT="1"/>
      <dgm:spPr>
        <a:solidFill>
          <a:schemeClr val="accent3"/>
        </a:solidFill>
      </dgm:spPr>
      <dgm:t>
        <a:bodyPr/>
        <a:lstStyle/>
        <a:p>
          <a:r>
            <a:rPr lang="nl-BE" sz="2400" dirty="0">
              <a:latin typeface="Calibri Light" panose="020F0302020204030204"/>
            </a:rPr>
            <a:t>Limit</a:t>
          </a:r>
          <a:r>
            <a:rPr lang="fr" sz="2400" dirty="0"/>
            <a:t>é</a:t>
          </a:r>
        </a:p>
      </dgm:t>
    </dgm:pt>
    <dgm:pt modelId="{FD69CB35-32B8-4A9A-BFF9-84D831C84C24}" type="parTrans" cxnId="{8CB706B9-2E30-454E-B205-826DE6FA3FC4}">
      <dgm:prSet/>
      <dgm:spPr/>
      <dgm:t>
        <a:bodyPr/>
        <a:lstStyle/>
        <a:p>
          <a:endParaRPr lang="nl-BE" sz="2800"/>
        </a:p>
      </dgm:t>
    </dgm:pt>
    <dgm:pt modelId="{BF6FA446-9119-4521-8B2A-F604259470E1}" type="sibTrans" cxnId="{8CB706B9-2E30-454E-B205-826DE6FA3FC4}">
      <dgm:prSet/>
      <dgm:spPr/>
      <dgm:t>
        <a:bodyPr/>
        <a:lstStyle/>
        <a:p>
          <a:endParaRPr lang="nl-BE" sz="2800"/>
        </a:p>
      </dgm:t>
    </dgm:pt>
    <dgm:pt modelId="{2DD0CE54-0B37-4A2A-BC74-0FAC6EC73C7B}">
      <dgm:prSet phldrT="[Tekst]" custT="1"/>
      <dgm:spPr/>
      <dgm:t>
        <a:bodyPr/>
        <a:lstStyle/>
        <a:p>
          <a:r>
            <a:rPr lang="fr" sz="2400" dirty="0">
              <a:latin typeface="Consolas"/>
            </a:rPr>
            <a:t>Répétition</a:t>
          </a:r>
          <a:endParaRPr lang="nl-BE" sz="2400" dirty="0"/>
        </a:p>
      </dgm:t>
    </dgm:pt>
    <dgm:pt modelId="{7B02D129-5C16-4804-A04E-E8F44B026ED1}" type="parTrans" cxnId="{9A6D4501-591E-4DF5-9B15-C75B949289B0}">
      <dgm:prSet/>
      <dgm:spPr/>
      <dgm:t>
        <a:bodyPr/>
        <a:lstStyle/>
        <a:p>
          <a:endParaRPr lang="nl-BE" sz="2800"/>
        </a:p>
      </dgm:t>
    </dgm:pt>
    <dgm:pt modelId="{D478C16C-61BC-4E1A-A088-0CE1009BB049}" type="sibTrans" cxnId="{9A6D4501-591E-4DF5-9B15-C75B949289B0}">
      <dgm:prSet/>
      <dgm:spPr/>
      <dgm:t>
        <a:bodyPr/>
        <a:lstStyle/>
        <a:p>
          <a:endParaRPr lang="nl-BE" sz="2800"/>
        </a:p>
      </dgm:t>
    </dgm:pt>
    <dgm:pt modelId="{5ADAE56B-F01D-4849-BC12-A0F86A7AE3CE}">
      <dgm:prSet phldrT="[Tekst]" custT="1"/>
      <dgm:spPr/>
      <dgm:t>
        <a:bodyPr/>
        <a:lstStyle/>
        <a:p>
          <a:r>
            <a:rPr lang="nl-BE" sz="2400" dirty="0">
              <a:latin typeface="Calibri Light" panose="020F0302020204030204"/>
            </a:rPr>
            <a:t>Activation</a:t>
          </a:r>
          <a:endParaRPr lang="nl-BE" sz="2400" dirty="0"/>
        </a:p>
      </dgm:t>
    </dgm:pt>
    <dgm:pt modelId="{D5C48DBB-438A-4304-88E2-E91C9FF3DF77}" type="parTrans" cxnId="{BFBD8003-4060-4AD8-A6DD-E7482BBB99FC}">
      <dgm:prSet/>
      <dgm:spPr/>
      <dgm:t>
        <a:bodyPr/>
        <a:lstStyle/>
        <a:p>
          <a:endParaRPr lang="nl-BE" sz="2800"/>
        </a:p>
      </dgm:t>
    </dgm:pt>
    <dgm:pt modelId="{65296BEA-EEEE-43BC-9FF3-675E2F9CF73F}" type="sibTrans" cxnId="{BFBD8003-4060-4AD8-A6DD-E7482BBB99FC}">
      <dgm:prSet/>
      <dgm:spPr/>
      <dgm:t>
        <a:bodyPr/>
        <a:lstStyle/>
        <a:p>
          <a:endParaRPr lang="nl-BE" sz="2800"/>
        </a:p>
      </dgm:t>
    </dgm:pt>
    <dgm:pt modelId="{1A17991E-4DBA-476D-A9E8-A11F0E6717FD}">
      <dgm:prSet phldrT="[Tekst]" custT="1"/>
      <dgm:spPr/>
      <dgm:t>
        <a:bodyPr/>
        <a:lstStyle/>
        <a:p>
          <a:pPr rtl="0"/>
          <a:r>
            <a:rPr lang="nl-BE" sz="2400" dirty="0"/>
            <a:t>l'intégration</a:t>
          </a:r>
        </a:p>
      </dgm:t>
    </dgm:pt>
    <dgm:pt modelId="{2568248D-6311-4F29-B8F3-C84CA89906D0}" type="parTrans" cxnId="{D0AE1930-6BEC-4121-BE6B-A9832F34ED14}">
      <dgm:prSet/>
      <dgm:spPr/>
      <dgm:t>
        <a:bodyPr/>
        <a:lstStyle/>
        <a:p>
          <a:endParaRPr lang="nl-BE" sz="2800"/>
        </a:p>
      </dgm:t>
    </dgm:pt>
    <dgm:pt modelId="{FCA3AC44-011C-4737-886E-D52F59D71161}" type="sibTrans" cxnId="{D0AE1930-6BEC-4121-BE6B-A9832F34ED14}">
      <dgm:prSet/>
      <dgm:spPr/>
      <dgm:t>
        <a:bodyPr/>
        <a:lstStyle/>
        <a:p>
          <a:endParaRPr lang="nl-BE" sz="2800"/>
        </a:p>
      </dgm:t>
    </dgm:pt>
    <dgm:pt modelId="{59C59923-6554-4866-81A4-B748D22EB30A}">
      <dgm:prSet phldrT="[Tekst]" custT="1"/>
      <dgm:spPr/>
      <dgm:t>
        <a:bodyPr/>
        <a:lstStyle/>
        <a:p>
          <a:r>
            <a:rPr lang="nl-BE" sz="2800" dirty="0">
              <a:latin typeface="Calibri Light" panose="020F0302020204030204"/>
            </a:rPr>
            <a:t>D</a:t>
          </a:r>
          <a:r>
            <a:rPr lang="fr" sz="2800" dirty="0">
              <a:latin typeface="Consolas"/>
            </a:rPr>
            <a:t>ifférenciation</a:t>
          </a:r>
        </a:p>
      </dgm:t>
    </dgm:pt>
    <dgm:pt modelId="{87E5B146-F1FC-4387-A7A2-0D5E17E61A87}" type="parTrans" cxnId="{BC57FDB3-95B2-414E-9917-DBE090118CAF}">
      <dgm:prSet/>
      <dgm:spPr/>
      <dgm:t>
        <a:bodyPr/>
        <a:lstStyle/>
        <a:p>
          <a:endParaRPr lang="nl-BE" sz="2800"/>
        </a:p>
      </dgm:t>
    </dgm:pt>
    <dgm:pt modelId="{B1331851-68D1-4BEE-9C3E-9AD37590991F}" type="sibTrans" cxnId="{BC57FDB3-95B2-414E-9917-DBE090118CAF}">
      <dgm:prSet/>
      <dgm:spPr/>
      <dgm:t>
        <a:bodyPr/>
        <a:lstStyle/>
        <a:p>
          <a:endParaRPr lang="nl-BE" sz="2800"/>
        </a:p>
      </dgm:t>
    </dgm:pt>
    <dgm:pt modelId="{861D0F08-BE0A-4CF1-9BB1-0D01361A0356}" type="pres">
      <dgm:prSet presAssocID="{064A56C6-05BC-48B6-BC92-D6BBD00E5DD0}" presName="linear" presStyleCnt="0">
        <dgm:presLayoutVars>
          <dgm:dir/>
          <dgm:resizeHandles val="exact"/>
        </dgm:presLayoutVars>
      </dgm:prSet>
      <dgm:spPr/>
    </dgm:pt>
    <dgm:pt modelId="{BCBFB190-D863-4ABA-9994-9DF015B75E58}" type="pres">
      <dgm:prSet presAssocID="{F2D14417-8D1D-4A4D-B255-ED3B40A1AD2D}" presName="comp" presStyleCnt="0"/>
      <dgm:spPr/>
    </dgm:pt>
    <dgm:pt modelId="{228A5060-56CC-4D4B-BB5E-F0B0329B69EC}" type="pres">
      <dgm:prSet presAssocID="{F2D14417-8D1D-4A4D-B255-ED3B40A1AD2D}" presName="box" presStyleLbl="node1" presStyleIdx="0" presStyleCnt="8" custLinFactNeighborX="-361"/>
      <dgm:spPr/>
    </dgm:pt>
    <dgm:pt modelId="{8E2EE7FD-6CAA-432C-8E98-C92E5F28609E}" type="pres">
      <dgm:prSet presAssocID="{F2D14417-8D1D-4A4D-B255-ED3B40A1AD2D}" presName="img" presStyleLbl="fgImgPlace1" presStyleIdx="0" presStyleCnt="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E2FFCCF-1335-4439-86AA-81DCBFB2D47E}" type="pres">
      <dgm:prSet presAssocID="{F2D14417-8D1D-4A4D-B255-ED3B40A1AD2D}" presName="text" presStyleLbl="node1" presStyleIdx="0" presStyleCnt="8">
        <dgm:presLayoutVars>
          <dgm:bulletEnabled val="1"/>
        </dgm:presLayoutVars>
      </dgm:prSet>
      <dgm:spPr/>
    </dgm:pt>
    <dgm:pt modelId="{23460A57-D37A-453A-BB4F-806D658BA0B3}" type="pres">
      <dgm:prSet presAssocID="{0E3312AB-1B91-4D0C-B935-73022AF32140}" presName="spacer" presStyleCnt="0"/>
      <dgm:spPr/>
    </dgm:pt>
    <dgm:pt modelId="{735A33B7-C4BE-4988-A5FF-2741AB9CCBF7}" type="pres">
      <dgm:prSet presAssocID="{23598F34-7973-4974-93EE-82B3EF8B0406}" presName="comp" presStyleCnt="0"/>
      <dgm:spPr/>
    </dgm:pt>
    <dgm:pt modelId="{DAF35F81-E296-4644-B7BD-6647478AC90E}" type="pres">
      <dgm:prSet presAssocID="{23598F34-7973-4974-93EE-82B3EF8B0406}" presName="box" presStyleLbl="node1" presStyleIdx="1" presStyleCnt="8"/>
      <dgm:spPr/>
    </dgm:pt>
    <dgm:pt modelId="{93C523CD-A53D-4B82-A267-AB2A7AFD72CA}" type="pres">
      <dgm:prSet presAssocID="{23598F34-7973-4974-93EE-82B3EF8B0406}" presName="img" presStyleLbl="fgImgPlace1" presStyleIdx="1" presStyleCnt="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4E78EA2-739C-44D3-B72D-A6C9C747AA81}" type="pres">
      <dgm:prSet presAssocID="{23598F34-7973-4974-93EE-82B3EF8B0406}" presName="text" presStyleLbl="node1" presStyleIdx="1" presStyleCnt="8">
        <dgm:presLayoutVars>
          <dgm:bulletEnabled val="1"/>
        </dgm:presLayoutVars>
      </dgm:prSet>
      <dgm:spPr/>
    </dgm:pt>
    <dgm:pt modelId="{6EAB8472-8A41-4EF5-BCE8-3704663F651E}" type="pres">
      <dgm:prSet presAssocID="{8F690355-4003-4F3E-AAA7-26E620B142BD}" presName="spacer" presStyleCnt="0"/>
      <dgm:spPr/>
    </dgm:pt>
    <dgm:pt modelId="{350B4E29-B4E1-4588-8DFC-104254687BEE}" type="pres">
      <dgm:prSet presAssocID="{A0047F0A-B736-4C59-9D7D-A37B488E9834}" presName="comp" presStyleCnt="0"/>
      <dgm:spPr/>
    </dgm:pt>
    <dgm:pt modelId="{7876088A-431A-4F37-91EB-40E3FDE1AF6B}" type="pres">
      <dgm:prSet presAssocID="{A0047F0A-B736-4C59-9D7D-A37B488E9834}" presName="box" presStyleLbl="node1" presStyleIdx="2" presStyleCnt="8"/>
      <dgm:spPr/>
    </dgm:pt>
    <dgm:pt modelId="{DF1876BB-2ABD-4829-ADCC-700EEFE685CD}" type="pres">
      <dgm:prSet presAssocID="{A0047F0A-B736-4C59-9D7D-A37B488E9834}" presName="img" presStyleLbl="fgImgPlace1" presStyleIdx="2" presStyleCnt="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11E438C-946D-42A7-8145-AD240C0EF0D5}" type="pres">
      <dgm:prSet presAssocID="{A0047F0A-B736-4C59-9D7D-A37B488E9834}" presName="text" presStyleLbl="node1" presStyleIdx="2" presStyleCnt="8">
        <dgm:presLayoutVars>
          <dgm:bulletEnabled val="1"/>
        </dgm:presLayoutVars>
      </dgm:prSet>
      <dgm:spPr/>
    </dgm:pt>
    <dgm:pt modelId="{6A3C3C16-46FB-408D-B3C9-77FE3E67039D}" type="pres">
      <dgm:prSet presAssocID="{F57178EA-863C-4D9F-8366-0E3389B4D2F9}" presName="spacer" presStyleCnt="0"/>
      <dgm:spPr/>
    </dgm:pt>
    <dgm:pt modelId="{1133B749-C31A-4466-9CB3-6C73EB995B16}" type="pres">
      <dgm:prSet presAssocID="{B71CF78F-1DA6-4DA9-928D-791D2D60BE87}" presName="comp" presStyleCnt="0"/>
      <dgm:spPr/>
    </dgm:pt>
    <dgm:pt modelId="{37FD1A65-EFAA-4C88-BBED-78C32FAE1BA3}" type="pres">
      <dgm:prSet presAssocID="{B71CF78F-1DA6-4DA9-928D-791D2D60BE87}" presName="box" presStyleLbl="node1" presStyleIdx="3" presStyleCnt="8"/>
      <dgm:spPr/>
    </dgm:pt>
    <dgm:pt modelId="{668AF726-F96C-4120-A59F-12BEDB5C2A79}" type="pres">
      <dgm:prSet presAssocID="{B71CF78F-1DA6-4DA9-928D-791D2D60BE87}" presName="img" presStyleLbl="fgImgPlace1" presStyleIdx="3" presStyleCnt="8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5E8B7882-FCAF-46C3-B562-A466A23F37CB}" type="pres">
      <dgm:prSet presAssocID="{B71CF78F-1DA6-4DA9-928D-791D2D60BE87}" presName="text" presStyleLbl="node1" presStyleIdx="3" presStyleCnt="8">
        <dgm:presLayoutVars>
          <dgm:bulletEnabled val="1"/>
        </dgm:presLayoutVars>
      </dgm:prSet>
      <dgm:spPr/>
    </dgm:pt>
    <dgm:pt modelId="{7CA1A721-0E0D-4778-BEE9-BB19F461CE03}" type="pres">
      <dgm:prSet presAssocID="{BF6FA446-9119-4521-8B2A-F604259470E1}" presName="spacer" presStyleCnt="0"/>
      <dgm:spPr/>
    </dgm:pt>
    <dgm:pt modelId="{B4223407-8A55-46EE-8F72-1FC460399A6D}" type="pres">
      <dgm:prSet presAssocID="{2DD0CE54-0B37-4A2A-BC74-0FAC6EC73C7B}" presName="comp" presStyleCnt="0"/>
      <dgm:spPr/>
    </dgm:pt>
    <dgm:pt modelId="{B39B48E8-C215-4C8B-8920-EF36D9ADC014}" type="pres">
      <dgm:prSet presAssocID="{2DD0CE54-0B37-4A2A-BC74-0FAC6EC73C7B}" presName="box" presStyleLbl="node1" presStyleIdx="4" presStyleCnt="8"/>
      <dgm:spPr/>
    </dgm:pt>
    <dgm:pt modelId="{934188DA-8AB7-4E07-A5C5-16415D488A20}" type="pres">
      <dgm:prSet presAssocID="{2DD0CE54-0B37-4A2A-BC74-0FAC6EC73C7B}" presName="img" presStyleLbl="fgImgPlace1" presStyleIdx="4" presStyleCnt="8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F31223A1-D818-41EF-B46F-DB4967725719}" type="pres">
      <dgm:prSet presAssocID="{2DD0CE54-0B37-4A2A-BC74-0FAC6EC73C7B}" presName="text" presStyleLbl="node1" presStyleIdx="4" presStyleCnt="8">
        <dgm:presLayoutVars>
          <dgm:bulletEnabled val="1"/>
        </dgm:presLayoutVars>
      </dgm:prSet>
      <dgm:spPr/>
    </dgm:pt>
    <dgm:pt modelId="{94AC9636-DD94-458C-8BF2-E075D2A491CF}" type="pres">
      <dgm:prSet presAssocID="{D478C16C-61BC-4E1A-A088-0CE1009BB049}" presName="spacer" presStyleCnt="0"/>
      <dgm:spPr/>
    </dgm:pt>
    <dgm:pt modelId="{949399FD-CD3D-47EE-8890-5C3A0E790F31}" type="pres">
      <dgm:prSet presAssocID="{5ADAE56B-F01D-4849-BC12-A0F86A7AE3CE}" presName="comp" presStyleCnt="0"/>
      <dgm:spPr/>
    </dgm:pt>
    <dgm:pt modelId="{6559FEB9-39CC-4B1C-A797-998B521D8AF8}" type="pres">
      <dgm:prSet presAssocID="{5ADAE56B-F01D-4849-BC12-A0F86A7AE3CE}" presName="box" presStyleLbl="node1" presStyleIdx="5" presStyleCnt="8"/>
      <dgm:spPr/>
    </dgm:pt>
    <dgm:pt modelId="{BE5E83A4-8B29-4B8C-8E9A-E277AFCF3B05}" type="pres">
      <dgm:prSet presAssocID="{5ADAE56B-F01D-4849-BC12-A0F86A7AE3CE}" presName="img" presStyleLbl="fgImgPlace1" presStyleIdx="5" presStyleCnt="8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E11849D6-8BE3-4579-906F-E086F977A64C}" type="pres">
      <dgm:prSet presAssocID="{5ADAE56B-F01D-4849-BC12-A0F86A7AE3CE}" presName="text" presStyleLbl="node1" presStyleIdx="5" presStyleCnt="8">
        <dgm:presLayoutVars>
          <dgm:bulletEnabled val="1"/>
        </dgm:presLayoutVars>
      </dgm:prSet>
      <dgm:spPr/>
    </dgm:pt>
    <dgm:pt modelId="{C3839A1E-1281-4491-B76E-A594D1830A77}" type="pres">
      <dgm:prSet presAssocID="{65296BEA-EEEE-43BC-9FF3-675E2F9CF73F}" presName="spacer" presStyleCnt="0"/>
      <dgm:spPr/>
    </dgm:pt>
    <dgm:pt modelId="{97C23E84-C82D-4768-B66C-D4FC67A8CBEE}" type="pres">
      <dgm:prSet presAssocID="{1A17991E-4DBA-476D-A9E8-A11F0E6717FD}" presName="comp" presStyleCnt="0"/>
      <dgm:spPr/>
    </dgm:pt>
    <dgm:pt modelId="{C437BF39-B949-4B4E-9F4D-65EC88C9360F}" type="pres">
      <dgm:prSet presAssocID="{1A17991E-4DBA-476D-A9E8-A11F0E6717FD}" presName="box" presStyleLbl="node1" presStyleIdx="6" presStyleCnt="8"/>
      <dgm:spPr/>
    </dgm:pt>
    <dgm:pt modelId="{D91C12DE-DDB8-438B-9520-A054299DF6C7}" type="pres">
      <dgm:prSet presAssocID="{1A17991E-4DBA-476D-A9E8-A11F0E6717FD}" presName="img" presStyleLbl="fgImgPlace1" presStyleIdx="6" presStyleCnt="8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</dgm:pt>
    <dgm:pt modelId="{90388E34-3D48-486C-B103-7672488248D8}" type="pres">
      <dgm:prSet presAssocID="{1A17991E-4DBA-476D-A9E8-A11F0E6717FD}" presName="text" presStyleLbl="node1" presStyleIdx="6" presStyleCnt="8">
        <dgm:presLayoutVars>
          <dgm:bulletEnabled val="1"/>
        </dgm:presLayoutVars>
      </dgm:prSet>
      <dgm:spPr/>
    </dgm:pt>
    <dgm:pt modelId="{1050D758-86E0-4960-A4A9-F7E5C74A21F7}" type="pres">
      <dgm:prSet presAssocID="{FCA3AC44-011C-4737-886E-D52F59D71161}" presName="spacer" presStyleCnt="0"/>
      <dgm:spPr/>
    </dgm:pt>
    <dgm:pt modelId="{8EA3AC13-BF7B-4551-950B-BEC71015A1A8}" type="pres">
      <dgm:prSet presAssocID="{59C59923-6554-4866-81A4-B748D22EB30A}" presName="comp" presStyleCnt="0"/>
      <dgm:spPr/>
    </dgm:pt>
    <dgm:pt modelId="{192A779D-FB9F-47B6-A9EC-1A7C2445833B}" type="pres">
      <dgm:prSet presAssocID="{59C59923-6554-4866-81A4-B748D22EB30A}" presName="box" presStyleLbl="node1" presStyleIdx="7" presStyleCnt="8"/>
      <dgm:spPr/>
    </dgm:pt>
    <dgm:pt modelId="{5F2FD300-A0C2-4B23-A883-18472A6088A1}" type="pres">
      <dgm:prSet presAssocID="{59C59923-6554-4866-81A4-B748D22EB30A}" presName="img" presStyleLbl="fgImgPlace1" presStyleIdx="7" presStyleCnt="8"/>
      <dgm:spPr>
        <a:blipFill rotWithShape="1">
          <a:blip xmlns:r="http://schemas.openxmlformats.org/officeDocument/2006/relationships" r:embed="rId8"/>
          <a:stretch>
            <a:fillRect/>
          </a:stretch>
        </a:blipFill>
      </dgm:spPr>
    </dgm:pt>
    <dgm:pt modelId="{50D9FD5E-BCFF-4956-B547-964831885A0B}" type="pres">
      <dgm:prSet presAssocID="{59C59923-6554-4866-81A4-B748D22EB30A}" presName="text" presStyleLbl="node1" presStyleIdx="7" presStyleCnt="8">
        <dgm:presLayoutVars>
          <dgm:bulletEnabled val="1"/>
        </dgm:presLayoutVars>
      </dgm:prSet>
      <dgm:spPr/>
    </dgm:pt>
  </dgm:ptLst>
  <dgm:cxnLst>
    <dgm:cxn modelId="{9A6D4501-591E-4DF5-9B15-C75B949289B0}" srcId="{064A56C6-05BC-48B6-BC92-D6BBD00E5DD0}" destId="{2DD0CE54-0B37-4A2A-BC74-0FAC6EC73C7B}" srcOrd="4" destOrd="0" parTransId="{7B02D129-5C16-4804-A04E-E8F44B026ED1}" sibTransId="{D478C16C-61BC-4E1A-A088-0CE1009BB049}"/>
    <dgm:cxn modelId="{BFBD8003-4060-4AD8-A6DD-E7482BBB99FC}" srcId="{064A56C6-05BC-48B6-BC92-D6BBD00E5DD0}" destId="{5ADAE56B-F01D-4849-BC12-A0F86A7AE3CE}" srcOrd="5" destOrd="0" parTransId="{D5C48DBB-438A-4304-88E2-E91C9FF3DF77}" sibTransId="{65296BEA-EEEE-43BC-9FF3-675E2F9CF73F}"/>
    <dgm:cxn modelId="{F112CF06-5591-4876-B12D-06CAB5FAB830}" srcId="{064A56C6-05BC-48B6-BC92-D6BBD00E5DD0}" destId="{23598F34-7973-4974-93EE-82B3EF8B0406}" srcOrd="1" destOrd="0" parTransId="{DB6F09B2-8942-4F3B-A506-F703B8F8F30B}" sibTransId="{8F690355-4003-4F3E-AAA7-26E620B142BD}"/>
    <dgm:cxn modelId="{6D863D12-884E-4B58-849D-F3AD31B73518}" type="presOf" srcId="{1A17991E-4DBA-476D-A9E8-A11F0E6717FD}" destId="{90388E34-3D48-486C-B103-7672488248D8}" srcOrd="1" destOrd="0" presId="urn:microsoft.com/office/officeart/2005/8/layout/vList4"/>
    <dgm:cxn modelId="{34B98413-84A0-4A8D-9D47-587A9E67E610}" type="presOf" srcId="{5ADAE56B-F01D-4849-BC12-A0F86A7AE3CE}" destId="{E11849D6-8BE3-4579-906F-E086F977A64C}" srcOrd="1" destOrd="0" presId="urn:microsoft.com/office/officeart/2005/8/layout/vList4"/>
    <dgm:cxn modelId="{2479F021-9F01-4C78-B5C1-CE32E79DB37C}" type="presOf" srcId="{F2D14417-8D1D-4A4D-B255-ED3B40A1AD2D}" destId="{228A5060-56CC-4D4B-BB5E-F0B0329B69EC}" srcOrd="0" destOrd="0" presId="urn:microsoft.com/office/officeart/2005/8/layout/vList4"/>
    <dgm:cxn modelId="{45BCE926-DD15-4E8D-85C9-622342998551}" srcId="{064A56C6-05BC-48B6-BC92-D6BBD00E5DD0}" destId="{F2D14417-8D1D-4A4D-B255-ED3B40A1AD2D}" srcOrd="0" destOrd="0" parTransId="{F7CB2BF2-E1F9-4533-961B-89356F012EDB}" sibTransId="{0E3312AB-1B91-4D0C-B935-73022AF32140}"/>
    <dgm:cxn modelId="{D0AE1930-6BEC-4121-BE6B-A9832F34ED14}" srcId="{064A56C6-05BC-48B6-BC92-D6BBD00E5DD0}" destId="{1A17991E-4DBA-476D-A9E8-A11F0E6717FD}" srcOrd="6" destOrd="0" parTransId="{2568248D-6311-4F29-B8F3-C84CA89906D0}" sibTransId="{FCA3AC44-011C-4737-886E-D52F59D71161}"/>
    <dgm:cxn modelId="{B1008932-B08B-4F64-9407-71A43996D0B9}" type="presOf" srcId="{2DD0CE54-0B37-4A2A-BC74-0FAC6EC73C7B}" destId="{F31223A1-D818-41EF-B46F-DB4967725719}" srcOrd="1" destOrd="0" presId="urn:microsoft.com/office/officeart/2005/8/layout/vList4"/>
    <dgm:cxn modelId="{478BC767-A3F3-4EDF-958B-F348E171DA9C}" type="presOf" srcId="{2DD0CE54-0B37-4A2A-BC74-0FAC6EC73C7B}" destId="{B39B48E8-C215-4C8B-8920-EF36D9ADC014}" srcOrd="0" destOrd="0" presId="urn:microsoft.com/office/officeart/2005/8/layout/vList4"/>
    <dgm:cxn modelId="{B0AE9A49-470C-4108-86F4-D5AA8B9B2F43}" type="presOf" srcId="{1A17991E-4DBA-476D-A9E8-A11F0E6717FD}" destId="{C437BF39-B949-4B4E-9F4D-65EC88C9360F}" srcOrd="0" destOrd="0" presId="urn:microsoft.com/office/officeart/2005/8/layout/vList4"/>
    <dgm:cxn modelId="{174B224D-BC4A-480A-BE73-99F5B75A7406}" srcId="{064A56C6-05BC-48B6-BC92-D6BBD00E5DD0}" destId="{A0047F0A-B736-4C59-9D7D-A37B488E9834}" srcOrd="2" destOrd="0" parTransId="{C86E0213-B0E1-4937-8565-D772DEAD5FFF}" sibTransId="{F57178EA-863C-4D9F-8366-0E3389B4D2F9}"/>
    <dgm:cxn modelId="{CB658574-772D-499A-B773-2359FDF96836}" type="presOf" srcId="{59C59923-6554-4866-81A4-B748D22EB30A}" destId="{50D9FD5E-BCFF-4956-B547-964831885A0B}" srcOrd="1" destOrd="0" presId="urn:microsoft.com/office/officeart/2005/8/layout/vList4"/>
    <dgm:cxn modelId="{98B5F994-E9A5-4780-91D7-02C50AFA7757}" type="presOf" srcId="{23598F34-7973-4974-93EE-82B3EF8B0406}" destId="{DAF35F81-E296-4644-B7BD-6647478AC90E}" srcOrd="0" destOrd="0" presId="urn:microsoft.com/office/officeart/2005/8/layout/vList4"/>
    <dgm:cxn modelId="{B0A80697-8B87-4AC8-B301-37DCEC821764}" type="presOf" srcId="{B71CF78F-1DA6-4DA9-928D-791D2D60BE87}" destId="{5E8B7882-FCAF-46C3-B562-A466A23F37CB}" srcOrd="1" destOrd="0" presId="urn:microsoft.com/office/officeart/2005/8/layout/vList4"/>
    <dgm:cxn modelId="{4D419E9B-C8D9-4872-ACAD-DBDD10C4E530}" type="presOf" srcId="{23598F34-7973-4974-93EE-82B3EF8B0406}" destId="{A4E78EA2-739C-44D3-B72D-A6C9C747AA81}" srcOrd="1" destOrd="0" presId="urn:microsoft.com/office/officeart/2005/8/layout/vList4"/>
    <dgm:cxn modelId="{5D238F9E-705C-4D57-9693-362DAAB42948}" type="presOf" srcId="{B71CF78F-1DA6-4DA9-928D-791D2D60BE87}" destId="{37FD1A65-EFAA-4C88-BBED-78C32FAE1BA3}" srcOrd="0" destOrd="0" presId="urn:microsoft.com/office/officeart/2005/8/layout/vList4"/>
    <dgm:cxn modelId="{1883DFAC-E05D-460F-BE07-4469475C6501}" type="presOf" srcId="{A0047F0A-B736-4C59-9D7D-A37B488E9834}" destId="{7876088A-431A-4F37-91EB-40E3FDE1AF6B}" srcOrd="0" destOrd="0" presId="urn:microsoft.com/office/officeart/2005/8/layout/vList4"/>
    <dgm:cxn modelId="{3B1DF1AE-9BCE-4976-8643-E7A43FBBE111}" type="presOf" srcId="{F2D14417-8D1D-4A4D-B255-ED3B40A1AD2D}" destId="{9E2FFCCF-1335-4439-86AA-81DCBFB2D47E}" srcOrd="1" destOrd="0" presId="urn:microsoft.com/office/officeart/2005/8/layout/vList4"/>
    <dgm:cxn modelId="{630F8DAF-D84A-46CC-8BFC-EEF3D740E27E}" type="presOf" srcId="{5ADAE56B-F01D-4849-BC12-A0F86A7AE3CE}" destId="{6559FEB9-39CC-4B1C-A797-998B521D8AF8}" srcOrd="0" destOrd="0" presId="urn:microsoft.com/office/officeart/2005/8/layout/vList4"/>
    <dgm:cxn modelId="{BC57FDB3-95B2-414E-9917-DBE090118CAF}" srcId="{064A56C6-05BC-48B6-BC92-D6BBD00E5DD0}" destId="{59C59923-6554-4866-81A4-B748D22EB30A}" srcOrd="7" destOrd="0" parTransId="{87E5B146-F1FC-4387-A7A2-0D5E17E61A87}" sibTransId="{B1331851-68D1-4BEE-9C3E-9AD37590991F}"/>
    <dgm:cxn modelId="{8CB706B9-2E30-454E-B205-826DE6FA3FC4}" srcId="{064A56C6-05BC-48B6-BC92-D6BBD00E5DD0}" destId="{B71CF78F-1DA6-4DA9-928D-791D2D60BE87}" srcOrd="3" destOrd="0" parTransId="{FD69CB35-32B8-4A9A-BFF9-84D831C84C24}" sibTransId="{BF6FA446-9119-4521-8B2A-F604259470E1}"/>
    <dgm:cxn modelId="{D32093D2-955D-463F-852E-B290B3433356}" type="presOf" srcId="{064A56C6-05BC-48B6-BC92-D6BBD00E5DD0}" destId="{861D0F08-BE0A-4CF1-9BB1-0D01361A0356}" srcOrd="0" destOrd="0" presId="urn:microsoft.com/office/officeart/2005/8/layout/vList4"/>
    <dgm:cxn modelId="{0961A7EA-D657-44B0-872F-FEA99B46621A}" type="presOf" srcId="{A0047F0A-B736-4C59-9D7D-A37B488E9834}" destId="{111E438C-946D-42A7-8145-AD240C0EF0D5}" srcOrd="1" destOrd="0" presId="urn:microsoft.com/office/officeart/2005/8/layout/vList4"/>
    <dgm:cxn modelId="{1604FFF9-D312-4876-886A-6EA95C80B584}" type="presOf" srcId="{59C59923-6554-4866-81A4-B748D22EB30A}" destId="{192A779D-FB9F-47B6-A9EC-1A7C2445833B}" srcOrd="0" destOrd="0" presId="urn:microsoft.com/office/officeart/2005/8/layout/vList4"/>
    <dgm:cxn modelId="{0C9132A8-5E55-47A2-A31B-20191A5C13AB}" type="presParOf" srcId="{861D0F08-BE0A-4CF1-9BB1-0D01361A0356}" destId="{BCBFB190-D863-4ABA-9994-9DF015B75E58}" srcOrd="0" destOrd="0" presId="urn:microsoft.com/office/officeart/2005/8/layout/vList4"/>
    <dgm:cxn modelId="{47FE0CCB-638B-4525-9381-E696D6E8DE97}" type="presParOf" srcId="{BCBFB190-D863-4ABA-9994-9DF015B75E58}" destId="{228A5060-56CC-4D4B-BB5E-F0B0329B69EC}" srcOrd="0" destOrd="0" presId="urn:microsoft.com/office/officeart/2005/8/layout/vList4"/>
    <dgm:cxn modelId="{9199D924-D72B-4A74-A63A-AD4AE4F62E8B}" type="presParOf" srcId="{BCBFB190-D863-4ABA-9994-9DF015B75E58}" destId="{8E2EE7FD-6CAA-432C-8E98-C92E5F28609E}" srcOrd="1" destOrd="0" presId="urn:microsoft.com/office/officeart/2005/8/layout/vList4"/>
    <dgm:cxn modelId="{6B9A7F0D-A6D6-4108-90E2-CBFA74B11274}" type="presParOf" srcId="{BCBFB190-D863-4ABA-9994-9DF015B75E58}" destId="{9E2FFCCF-1335-4439-86AA-81DCBFB2D47E}" srcOrd="2" destOrd="0" presId="urn:microsoft.com/office/officeart/2005/8/layout/vList4"/>
    <dgm:cxn modelId="{EAB2E775-0035-4F3A-BD95-558A4665DE71}" type="presParOf" srcId="{861D0F08-BE0A-4CF1-9BB1-0D01361A0356}" destId="{23460A57-D37A-453A-BB4F-806D658BA0B3}" srcOrd="1" destOrd="0" presId="urn:microsoft.com/office/officeart/2005/8/layout/vList4"/>
    <dgm:cxn modelId="{2A8A3EA1-6C66-4F9D-843D-A8B12B2E0A7A}" type="presParOf" srcId="{861D0F08-BE0A-4CF1-9BB1-0D01361A0356}" destId="{735A33B7-C4BE-4988-A5FF-2741AB9CCBF7}" srcOrd="2" destOrd="0" presId="urn:microsoft.com/office/officeart/2005/8/layout/vList4"/>
    <dgm:cxn modelId="{C40B703F-C39C-467E-8F3F-A54ECA2B4FFF}" type="presParOf" srcId="{735A33B7-C4BE-4988-A5FF-2741AB9CCBF7}" destId="{DAF35F81-E296-4644-B7BD-6647478AC90E}" srcOrd="0" destOrd="0" presId="urn:microsoft.com/office/officeart/2005/8/layout/vList4"/>
    <dgm:cxn modelId="{A92A447C-3569-4CE9-84EA-5466531B4732}" type="presParOf" srcId="{735A33B7-C4BE-4988-A5FF-2741AB9CCBF7}" destId="{93C523CD-A53D-4B82-A267-AB2A7AFD72CA}" srcOrd="1" destOrd="0" presId="urn:microsoft.com/office/officeart/2005/8/layout/vList4"/>
    <dgm:cxn modelId="{6BF26B2D-6154-4BA1-870A-E423FC5CE2AE}" type="presParOf" srcId="{735A33B7-C4BE-4988-A5FF-2741AB9CCBF7}" destId="{A4E78EA2-739C-44D3-B72D-A6C9C747AA81}" srcOrd="2" destOrd="0" presId="urn:microsoft.com/office/officeart/2005/8/layout/vList4"/>
    <dgm:cxn modelId="{091FD121-8438-4154-B3A1-3C4A0216A889}" type="presParOf" srcId="{861D0F08-BE0A-4CF1-9BB1-0D01361A0356}" destId="{6EAB8472-8A41-4EF5-BCE8-3704663F651E}" srcOrd="3" destOrd="0" presId="urn:microsoft.com/office/officeart/2005/8/layout/vList4"/>
    <dgm:cxn modelId="{5346DDC6-8CD3-4962-83DF-2FDFE168D49E}" type="presParOf" srcId="{861D0F08-BE0A-4CF1-9BB1-0D01361A0356}" destId="{350B4E29-B4E1-4588-8DFC-104254687BEE}" srcOrd="4" destOrd="0" presId="urn:microsoft.com/office/officeart/2005/8/layout/vList4"/>
    <dgm:cxn modelId="{ECD378B6-3839-4BFA-85EA-DAAA039C88F3}" type="presParOf" srcId="{350B4E29-B4E1-4588-8DFC-104254687BEE}" destId="{7876088A-431A-4F37-91EB-40E3FDE1AF6B}" srcOrd="0" destOrd="0" presId="urn:microsoft.com/office/officeart/2005/8/layout/vList4"/>
    <dgm:cxn modelId="{0B9E5382-4664-498C-8C71-F24511120A7D}" type="presParOf" srcId="{350B4E29-B4E1-4588-8DFC-104254687BEE}" destId="{DF1876BB-2ABD-4829-ADCC-700EEFE685CD}" srcOrd="1" destOrd="0" presId="urn:microsoft.com/office/officeart/2005/8/layout/vList4"/>
    <dgm:cxn modelId="{2306CC51-9684-466D-946D-71A05B148B05}" type="presParOf" srcId="{350B4E29-B4E1-4588-8DFC-104254687BEE}" destId="{111E438C-946D-42A7-8145-AD240C0EF0D5}" srcOrd="2" destOrd="0" presId="urn:microsoft.com/office/officeart/2005/8/layout/vList4"/>
    <dgm:cxn modelId="{C7398711-2E35-42EE-BB7C-B1154E373310}" type="presParOf" srcId="{861D0F08-BE0A-4CF1-9BB1-0D01361A0356}" destId="{6A3C3C16-46FB-408D-B3C9-77FE3E67039D}" srcOrd="5" destOrd="0" presId="urn:microsoft.com/office/officeart/2005/8/layout/vList4"/>
    <dgm:cxn modelId="{CB6B6AD0-C8C1-4455-BFD4-D700112221DF}" type="presParOf" srcId="{861D0F08-BE0A-4CF1-9BB1-0D01361A0356}" destId="{1133B749-C31A-4466-9CB3-6C73EB995B16}" srcOrd="6" destOrd="0" presId="urn:microsoft.com/office/officeart/2005/8/layout/vList4"/>
    <dgm:cxn modelId="{7BAC48BF-096F-46CD-907F-2FD8939B17A2}" type="presParOf" srcId="{1133B749-C31A-4466-9CB3-6C73EB995B16}" destId="{37FD1A65-EFAA-4C88-BBED-78C32FAE1BA3}" srcOrd="0" destOrd="0" presId="urn:microsoft.com/office/officeart/2005/8/layout/vList4"/>
    <dgm:cxn modelId="{FF7BBC23-80B9-41DE-8B33-D392088B5FA9}" type="presParOf" srcId="{1133B749-C31A-4466-9CB3-6C73EB995B16}" destId="{668AF726-F96C-4120-A59F-12BEDB5C2A79}" srcOrd="1" destOrd="0" presId="urn:microsoft.com/office/officeart/2005/8/layout/vList4"/>
    <dgm:cxn modelId="{33DA09D1-3F3B-400B-989D-B6285DEF1159}" type="presParOf" srcId="{1133B749-C31A-4466-9CB3-6C73EB995B16}" destId="{5E8B7882-FCAF-46C3-B562-A466A23F37CB}" srcOrd="2" destOrd="0" presId="urn:microsoft.com/office/officeart/2005/8/layout/vList4"/>
    <dgm:cxn modelId="{E69F3BF9-5957-4FA5-AAAE-D4A46286AB6F}" type="presParOf" srcId="{861D0F08-BE0A-4CF1-9BB1-0D01361A0356}" destId="{7CA1A721-0E0D-4778-BEE9-BB19F461CE03}" srcOrd="7" destOrd="0" presId="urn:microsoft.com/office/officeart/2005/8/layout/vList4"/>
    <dgm:cxn modelId="{F9BBB049-D672-434F-B6DF-1C45C77BFB01}" type="presParOf" srcId="{861D0F08-BE0A-4CF1-9BB1-0D01361A0356}" destId="{B4223407-8A55-46EE-8F72-1FC460399A6D}" srcOrd="8" destOrd="0" presId="urn:microsoft.com/office/officeart/2005/8/layout/vList4"/>
    <dgm:cxn modelId="{B5627AAC-D16D-491F-993B-6E163A420B70}" type="presParOf" srcId="{B4223407-8A55-46EE-8F72-1FC460399A6D}" destId="{B39B48E8-C215-4C8B-8920-EF36D9ADC014}" srcOrd="0" destOrd="0" presId="urn:microsoft.com/office/officeart/2005/8/layout/vList4"/>
    <dgm:cxn modelId="{57BBD090-6972-4D71-85A7-918AB3CED740}" type="presParOf" srcId="{B4223407-8A55-46EE-8F72-1FC460399A6D}" destId="{934188DA-8AB7-4E07-A5C5-16415D488A20}" srcOrd="1" destOrd="0" presId="urn:microsoft.com/office/officeart/2005/8/layout/vList4"/>
    <dgm:cxn modelId="{D85322E6-C673-46DD-8A19-3ABB061C092A}" type="presParOf" srcId="{B4223407-8A55-46EE-8F72-1FC460399A6D}" destId="{F31223A1-D818-41EF-B46F-DB4967725719}" srcOrd="2" destOrd="0" presId="urn:microsoft.com/office/officeart/2005/8/layout/vList4"/>
    <dgm:cxn modelId="{DB05F57A-9FA2-456E-8841-47CFD390BD65}" type="presParOf" srcId="{861D0F08-BE0A-4CF1-9BB1-0D01361A0356}" destId="{94AC9636-DD94-458C-8BF2-E075D2A491CF}" srcOrd="9" destOrd="0" presId="urn:microsoft.com/office/officeart/2005/8/layout/vList4"/>
    <dgm:cxn modelId="{74C5DC9C-CBA0-4F67-A8DA-7520D3437100}" type="presParOf" srcId="{861D0F08-BE0A-4CF1-9BB1-0D01361A0356}" destId="{949399FD-CD3D-47EE-8890-5C3A0E790F31}" srcOrd="10" destOrd="0" presId="urn:microsoft.com/office/officeart/2005/8/layout/vList4"/>
    <dgm:cxn modelId="{34213179-606E-477F-A947-863A86C59C3F}" type="presParOf" srcId="{949399FD-CD3D-47EE-8890-5C3A0E790F31}" destId="{6559FEB9-39CC-4B1C-A797-998B521D8AF8}" srcOrd="0" destOrd="0" presId="urn:microsoft.com/office/officeart/2005/8/layout/vList4"/>
    <dgm:cxn modelId="{F96384C2-9165-4997-B521-6DA6982EB139}" type="presParOf" srcId="{949399FD-CD3D-47EE-8890-5C3A0E790F31}" destId="{BE5E83A4-8B29-4B8C-8E9A-E277AFCF3B05}" srcOrd="1" destOrd="0" presId="urn:microsoft.com/office/officeart/2005/8/layout/vList4"/>
    <dgm:cxn modelId="{59414FE9-46A9-4955-A9AE-C2172459B91B}" type="presParOf" srcId="{949399FD-CD3D-47EE-8890-5C3A0E790F31}" destId="{E11849D6-8BE3-4579-906F-E086F977A64C}" srcOrd="2" destOrd="0" presId="urn:microsoft.com/office/officeart/2005/8/layout/vList4"/>
    <dgm:cxn modelId="{E3A189C6-B490-438A-9372-24053D24064C}" type="presParOf" srcId="{861D0F08-BE0A-4CF1-9BB1-0D01361A0356}" destId="{C3839A1E-1281-4491-B76E-A594D1830A77}" srcOrd="11" destOrd="0" presId="urn:microsoft.com/office/officeart/2005/8/layout/vList4"/>
    <dgm:cxn modelId="{5095A23A-6D76-4CE4-8F34-B5F105E874F8}" type="presParOf" srcId="{861D0F08-BE0A-4CF1-9BB1-0D01361A0356}" destId="{97C23E84-C82D-4768-B66C-D4FC67A8CBEE}" srcOrd="12" destOrd="0" presId="urn:microsoft.com/office/officeart/2005/8/layout/vList4"/>
    <dgm:cxn modelId="{D28D9659-E9F2-41A3-9EDA-BE10A44BED0D}" type="presParOf" srcId="{97C23E84-C82D-4768-B66C-D4FC67A8CBEE}" destId="{C437BF39-B949-4B4E-9F4D-65EC88C9360F}" srcOrd="0" destOrd="0" presId="urn:microsoft.com/office/officeart/2005/8/layout/vList4"/>
    <dgm:cxn modelId="{3504D126-65E7-4906-99C6-1612567774AF}" type="presParOf" srcId="{97C23E84-C82D-4768-B66C-D4FC67A8CBEE}" destId="{D91C12DE-DDB8-438B-9520-A054299DF6C7}" srcOrd="1" destOrd="0" presId="urn:microsoft.com/office/officeart/2005/8/layout/vList4"/>
    <dgm:cxn modelId="{F194E5D7-C9F3-4F4F-9C67-D986C32144EB}" type="presParOf" srcId="{97C23E84-C82D-4768-B66C-D4FC67A8CBEE}" destId="{90388E34-3D48-486C-B103-7672488248D8}" srcOrd="2" destOrd="0" presId="urn:microsoft.com/office/officeart/2005/8/layout/vList4"/>
    <dgm:cxn modelId="{E802D972-8666-4C81-B12F-126A1B014F49}" type="presParOf" srcId="{861D0F08-BE0A-4CF1-9BB1-0D01361A0356}" destId="{1050D758-86E0-4960-A4A9-F7E5C74A21F7}" srcOrd="13" destOrd="0" presId="urn:microsoft.com/office/officeart/2005/8/layout/vList4"/>
    <dgm:cxn modelId="{71A8F9BC-6303-429F-BBE1-CCBFB68F2177}" type="presParOf" srcId="{861D0F08-BE0A-4CF1-9BB1-0D01361A0356}" destId="{8EA3AC13-BF7B-4551-950B-BEC71015A1A8}" srcOrd="14" destOrd="0" presId="urn:microsoft.com/office/officeart/2005/8/layout/vList4"/>
    <dgm:cxn modelId="{083FF692-DEEB-4632-9E2A-A1E3CE9AACDE}" type="presParOf" srcId="{8EA3AC13-BF7B-4551-950B-BEC71015A1A8}" destId="{192A779D-FB9F-47B6-A9EC-1A7C2445833B}" srcOrd="0" destOrd="0" presId="urn:microsoft.com/office/officeart/2005/8/layout/vList4"/>
    <dgm:cxn modelId="{FCC745CB-5284-4C9C-A2DA-3719AC8CB662}" type="presParOf" srcId="{8EA3AC13-BF7B-4551-950B-BEC71015A1A8}" destId="{5F2FD300-A0C2-4B23-A883-18472A6088A1}" srcOrd="1" destOrd="0" presId="urn:microsoft.com/office/officeart/2005/8/layout/vList4"/>
    <dgm:cxn modelId="{4EDE50A3-C013-49DF-897E-43D4ABC8BB05}" type="presParOf" srcId="{8EA3AC13-BF7B-4551-950B-BEC71015A1A8}" destId="{50D9FD5E-BCFF-4956-B547-964831885A0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4A56C6-05BC-48B6-BC92-D6BBD00E5DD0}" type="doc">
      <dgm:prSet loTypeId="urn:microsoft.com/office/officeart/2005/8/layout/vList4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nl-BE"/>
        </a:p>
      </dgm:t>
    </dgm:pt>
    <dgm:pt modelId="{F2D14417-8D1D-4A4D-B255-ED3B40A1AD2D}">
      <dgm:prSet phldrT="[Tekst]" custT="1"/>
      <dgm:spPr>
        <a:solidFill>
          <a:schemeClr val="accent3"/>
        </a:solidFill>
      </dgm:spPr>
      <dgm:t>
        <a:bodyPr/>
        <a:lstStyle/>
        <a:p>
          <a:r>
            <a:rPr lang="nl-BE" sz="2400" dirty="0">
              <a:latin typeface="Calibri Light" panose="020F0302020204030204"/>
            </a:rPr>
            <a:t>Visibilit</a:t>
          </a:r>
          <a:r>
            <a:rPr lang="fr" sz="2400" dirty="0"/>
            <a:t>é</a:t>
          </a:r>
        </a:p>
      </dgm:t>
    </dgm:pt>
    <dgm:pt modelId="{F7CB2BF2-E1F9-4533-961B-89356F012EDB}" type="parTrans" cxnId="{45BCE926-DD15-4E8D-85C9-622342998551}">
      <dgm:prSet/>
      <dgm:spPr/>
      <dgm:t>
        <a:bodyPr/>
        <a:lstStyle/>
        <a:p>
          <a:endParaRPr lang="nl-BE" sz="2800"/>
        </a:p>
      </dgm:t>
    </dgm:pt>
    <dgm:pt modelId="{0E3312AB-1B91-4D0C-B935-73022AF32140}" type="sibTrans" cxnId="{45BCE926-DD15-4E8D-85C9-622342998551}">
      <dgm:prSet/>
      <dgm:spPr/>
      <dgm:t>
        <a:bodyPr/>
        <a:lstStyle/>
        <a:p>
          <a:endParaRPr lang="nl-BE" sz="2800"/>
        </a:p>
      </dgm:t>
    </dgm:pt>
    <dgm:pt modelId="{A0047F0A-B736-4C59-9D7D-A37B488E9834}">
      <dgm:prSet phldrT="[Tekst]" custT="1"/>
      <dgm:spPr>
        <a:solidFill>
          <a:srgbClr val="FF0000"/>
        </a:solidFill>
      </dgm:spPr>
      <dgm:t>
        <a:bodyPr/>
        <a:lstStyle/>
        <a:p>
          <a:r>
            <a:rPr lang="nl-BE" sz="2400" dirty="0">
              <a:latin typeface="Calibri Light" panose="020F0302020204030204"/>
            </a:rPr>
            <a:t>Graduel</a:t>
          </a:r>
          <a:endParaRPr lang="nl-BE" sz="2400" dirty="0"/>
        </a:p>
      </dgm:t>
    </dgm:pt>
    <dgm:pt modelId="{C86E0213-B0E1-4937-8565-D772DEAD5FFF}" type="parTrans" cxnId="{174B224D-BC4A-480A-BE73-99F5B75A7406}">
      <dgm:prSet/>
      <dgm:spPr/>
      <dgm:t>
        <a:bodyPr/>
        <a:lstStyle/>
        <a:p>
          <a:endParaRPr lang="nl-BE" sz="2800"/>
        </a:p>
      </dgm:t>
    </dgm:pt>
    <dgm:pt modelId="{F57178EA-863C-4D9F-8366-0E3389B4D2F9}" type="sibTrans" cxnId="{174B224D-BC4A-480A-BE73-99F5B75A7406}">
      <dgm:prSet/>
      <dgm:spPr/>
      <dgm:t>
        <a:bodyPr/>
        <a:lstStyle/>
        <a:p>
          <a:endParaRPr lang="nl-BE" sz="2800"/>
        </a:p>
      </dgm:t>
    </dgm:pt>
    <dgm:pt modelId="{23598F34-7973-4974-93EE-82B3EF8B0406}">
      <dgm:prSet phldrT="[Tekst]" custT="1"/>
      <dgm:spPr>
        <a:solidFill>
          <a:schemeClr val="accent3"/>
        </a:solidFill>
      </dgm:spPr>
      <dgm:t>
        <a:bodyPr/>
        <a:lstStyle/>
        <a:p>
          <a:r>
            <a:rPr lang="fr" sz="1400" dirty="0">
              <a:latin typeface="Consolas"/>
            </a:rPr>
            <a:t>L'intérêt</a:t>
          </a:r>
        </a:p>
      </dgm:t>
    </dgm:pt>
    <dgm:pt modelId="{DB6F09B2-8942-4F3B-A506-F703B8F8F30B}" type="parTrans" cxnId="{F112CF06-5591-4876-B12D-06CAB5FAB830}">
      <dgm:prSet/>
      <dgm:spPr/>
      <dgm:t>
        <a:bodyPr/>
        <a:lstStyle/>
        <a:p>
          <a:endParaRPr lang="nl-BE" sz="2800"/>
        </a:p>
      </dgm:t>
    </dgm:pt>
    <dgm:pt modelId="{8F690355-4003-4F3E-AAA7-26E620B142BD}" type="sibTrans" cxnId="{F112CF06-5591-4876-B12D-06CAB5FAB830}">
      <dgm:prSet/>
      <dgm:spPr/>
      <dgm:t>
        <a:bodyPr/>
        <a:lstStyle/>
        <a:p>
          <a:endParaRPr lang="nl-BE" sz="2800"/>
        </a:p>
      </dgm:t>
    </dgm:pt>
    <dgm:pt modelId="{B71CF78F-1DA6-4DA9-928D-791D2D60BE87}">
      <dgm:prSet phldrT="[Tekst]" custT="1"/>
      <dgm:spPr>
        <a:solidFill>
          <a:schemeClr val="accent3"/>
        </a:solidFill>
      </dgm:spPr>
      <dgm:t>
        <a:bodyPr/>
        <a:lstStyle/>
        <a:p>
          <a:r>
            <a:rPr lang="nl-BE" sz="2400" dirty="0">
              <a:latin typeface="Calibri Light" panose="020F0302020204030204"/>
            </a:rPr>
            <a:t>Limit</a:t>
          </a:r>
          <a:r>
            <a:rPr lang="fr" sz="2400" dirty="0"/>
            <a:t>é</a:t>
          </a:r>
        </a:p>
      </dgm:t>
    </dgm:pt>
    <dgm:pt modelId="{FD69CB35-32B8-4A9A-BFF9-84D831C84C24}" type="parTrans" cxnId="{8CB706B9-2E30-454E-B205-826DE6FA3FC4}">
      <dgm:prSet/>
      <dgm:spPr/>
      <dgm:t>
        <a:bodyPr/>
        <a:lstStyle/>
        <a:p>
          <a:endParaRPr lang="nl-BE" sz="2800"/>
        </a:p>
      </dgm:t>
    </dgm:pt>
    <dgm:pt modelId="{BF6FA446-9119-4521-8B2A-F604259470E1}" type="sibTrans" cxnId="{8CB706B9-2E30-454E-B205-826DE6FA3FC4}">
      <dgm:prSet/>
      <dgm:spPr/>
      <dgm:t>
        <a:bodyPr/>
        <a:lstStyle/>
        <a:p>
          <a:endParaRPr lang="nl-BE" sz="2800"/>
        </a:p>
      </dgm:t>
    </dgm:pt>
    <dgm:pt modelId="{2DD0CE54-0B37-4A2A-BC74-0FAC6EC73C7B}">
      <dgm:prSet phldrT="[Tekst]" custT="1"/>
      <dgm:spPr/>
      <dgm:t>
        <a:bodyPr/>
        <a:lstStyle/>
        <a:p>
          <a:r>
            <a:rPr lang="fr" sz="2400" dirty="0">
              <a:latin typeface="Consolas"/>
            </a:rPr>
            <a:t>Répétition</a:t>
          </a:r>
        </a:p>
      </dgm:t>
    </dgm:pt>
    <dgm:pt modelId="{7B02D129-5C16-4804-A04E-E8F44B026ED1}" type="parTrans" cxnId="{9A6D4501-591E-4DF5-9B15-C75B949289B0}">
      <dgm:prSet/>
      <dgm:spPr/>
      <dgm:t>
        <a:bodyPr/>
        <a:lstStyle/>
        <a:p>
          <a:endParaRPr lang="nl-BE" sz="2800"/>
        </a:p>
      </dgm:t>
    </dgm:pt>
    <dgm:pt modelId="{D478C16C-61BC-4E1A-A088-0CE1009BB049}" type="sibTrans" cxnId="{9A6D4501-591E-4DF5-9B15-C75B949289B0}">
      <dgm:prSet/>
      <dgm:spPr/>
      <dgm:t>
        <a:bodyPr/>
        <a:lstStyle/>
        <a:p>
          <a:endParaRPr lang="nl-BE" sz="2800"/>
        </a:p>
      </dgm:t>
    </dgm:pt>
    <dgm:pt modelId="{5ADAE56B-F01D-4849-BC12-A0F86A7AE3CE}">
      <dgm:prSet phldrT="[Tekst]" custT="1"/>
      <dgm:spPr/>
      <dgm:t>
        <a:bodyPr/>
        <a:lstStyle/>
        <a:p>
          <a:r>
            <a:rPr lang="nl-BE" sz="2400" dirty="0">
              <a:latin typeface="Calibri Light" panose="020F0302020204030204"/>
            </a:rPr>
            <a:t>Activation</a:t>
          </a:r>
          <a:endParaRPr lang="nl-BE" sz="2400" dirty="0"/>
        </a:p>
      </dgm:t>
    </dgm:pt>
    <dgm:pt modelId="{D5C48DBB-438A-4304-88E2-E91C9FF3DF77}" type="parTrans" cxnId="{BFBD8003-4060-4AD8-A6DD-E7482BBB99FC}">
      <dgm:prSet/>
      <dgm:spPr/>
      <dgm:t>
        <a:bodyPr/>
        <a:lstStyle/>
        <a:p>
          <a:endParaRPr lang="nl-BE" sz="2800"/>
        </a:p>
      </dgm:t>
    </dgm:pt>
    <dgm:pt modelId="{65296BEA-EEEE-43BC-9FF3-675E2F9CF73F}" type="sibTrans" cxnId="{BFBD8003-4060-4AD8-A6DD-E7482BBB99FC}">
      <dgm:prSet/>
      <dgm:spPr/>
      <dgm:t>
        <a:bodyPr/>
        <a:lstStyle/>
        <a:p>
          <a:endParaRPr lang="nl-BE" sz="2800"/>
        </a:p>
      </dgm:t>
    </dgm:pt>
    <dgm:pt modelId="{1A17991E-4DBA-476D-A9E8-A11F0E6717FD}">
      <dgm:prSet phldrT="[Tekst]" custT="1"/>
      <dgm:spPr/>
      <dgm:t>
        <a:bodyPr/>
        <a:lstStyle/>
        <a:p>
          <a:r>
            <a:rPr lang="fr" sz="2400" dirty="0">
              <a:latin typeface="Consolas"/>
            </a:rPr>
            <a:t>L'intégration</a:t>
          </a:r>
        </a:p>
      </dgm:t>
    </dgm:pt>
    <dgm:pt modelId="{2568248D-6311-4F29-B8F3-C84CA89906D0}" type="parTrans" cxnId="{D0AE1930-6BEC-4121-BE6B-A9832F34ED14}">
      <dgm:prSet/>
      <dgm:spPr/>
      <dgm:t>
        <a:bodyPr/>
        <a:lstStyle/>
        <a:p>
          <a:endParaRPr lang="nl-BE" sz="2800"/>
        </a:p>
      </dgm:t>
    </dgm:pt>
    <dgm:pt modelId="{FCA3AC44-011C-4737-886E-D52F59D71161}" type="sibTrans" cxnId="{D0AE1930-6BEC-4121-BE6B-A9832F34ED14}">
      <dgm:prSet/>
      <dgm:spPr/>
      <dgm:t>
        <a:bodyPr/>
        <a:lstStyle/>
        <a:p>
          <a:endParaRPr lang="nl-BE" sz="2800"/>
        </a:p>
      </dgm:t>
    </dgm:pt>
    <dgm:pt modelId="{59C59923-6554-4866-81A4-B748D22EB30A}">
      <dgm:prSet phldrT="[Tekst]" custT="1"/>
      <dgm:spPr/>
      <dgm:t>
        <a:bodyPr/>
        <a:lstStyle/>
        <a:p>
          <a:r>
            <a:rPr lang="nl-BE" sz="2800" dirty="0">
              <a:latin typeface="Calibri Light" panose="020F0302020204030204"/>
            </a:rPr>
            <a:t>D</a:t>
          </a:r>
          <a:r>
            <a:rPr lang="fr" sz="2800" dirty="0">
              <a:latin typeface="Consolas"/>
            </a:rPr>
            <a:t>ifférenciation</a:t>
          </a:r>
        </a:p>
      </dgm:t>
    </dgm:pt>
    <dgm:pt modelId="{87E5B146-F1FC-4387-A7A2-0D5E17E61A87}" type="parTrans" cxnId="{BC57FDB3-95B2-414E-9917-DBE090118CAF}">
      <dgm:prSet/>
      <dgm:spPr/>
      <dgm:t>
        <a:bodyPr/>
        <a:lstStyle/>
        <a:p>
          <a:endParaRPr lang="nl-BE" sz="2800"/>
        </a:p>
      </dgm:t>
    </dgm:pt>
    <dgm:pt modelId="{B1331851-68D1-4BEE-9C3E-9AD37590991F}" type="sibTrans" cxnId="{BC57FDB3-95B2-414E-9917-DBE090118CAF}">
      <dgm:prSet/>
      <dgm:spPr/>
      <dgm:t>
        <a:bodyPr/>
        <a:lstStyle/>
        <a:p>
          <a:endParaRPr lang="nl-BE" sz="2800"/>
        </a:p>
      </dgm:t>
    </dgm:pt>
    <dgm:pt modelId="{861D0F08-BE0A-4CF1-9BB1-0D01361A0356}" type="pres">
      <dgm:prSet presAssocID="{064A56C6-05BC-48B6-BC92-D6BBD00E5DD0}" presName="linear" presStyleCnt="0">
        <dgm:presLayoutVars>
          <dgm:dir/>
          <dgm:resizeHandles val="exact"/>
        </dgm:presLayoutVars>
      </dgm:prSet>
      <dgm:spPr/>
    </dgm:pt>
    <dgm:pt modelId="{BCBFB190-D863-4ABA-9994-9DF015B75E58}" type="pres">
      <dgm:prSet presAssocID="{F2D14417-8D1D-4A4D-B255-ED3B40A1AD2D}" presName="comp" presStyleCnt="0"/>
      <dgm:spPr/>
    </dgm:pt>
    <dgm:pt modelId="{228A5060-56CC-4D4B-BB5E-F0B0329B69EC}" type="pres">
      <dgm:prSet presAssocID="{F2D14417-8D1D-4A4D-B255-ED3B40A1AD2D}" presName="box" presStyleLbl="node1" presStyleIdx="0" presStyleCnt="8" custLinFactNeighborX="-361"/>
      <dgm:spPr/>
    </dgm:pt>
    <dgm:pt modelId="{8E2EE7FD-6CAA-432C-8E98-C92E5F28609E}" type="pres">
      <dgm:prSet presAssocID="{F2D14417-8D1D-4A4D-B255-ED3B40A1AD2D}" presName="img" presStyleLbl="fgImgPlace1" presStyleIdx="0" presStyleCnt="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E2FFCCF-1335-4439-86AA-81DCBFB2D47E}" type="pres">
      <dgm:prSet presAssocID="{F2D14417-8D1D-4A4D-B255-ED3B40A1AD2D}" presName="text" presStyleLbl="node1" presStyleIdx="0" presStyleCnt="8">
        <dgm:presLayoutVars>
          <dgm:bulletEnabled val="1"/>
        </dgm:presLayoutVars>
      </dgm:prSet>
      <dgm:spPr/>
    </dgm:pt>
    <dgm:pt modelId="{23460A57-D37A-453A-BB4F-806D658BA0B3}" type="pres">
      <dgm:prSet presAssocID="{0E3312AB-1B91-4D0C-B935-73022AF32140}" presName="spacer" presStyleCnt="0"/>
      <dgm:spPr/>
    </dgm:pt>
    <dgm:pt modelId="{735A33B7-C4BE-4988-A5FF-2741AB9CCBF7}" type="pres">
      <dgm:prSet presAssocID="{23598F34-7973-4974-93EE-82B3EF8B0406}" presName="comp" presStyleCnt="0"/>
      <dgm:spPr/>
    </dgm:pt>
    <dgm:pt modelId="{DAF35F81-E296-4644-B7BD-6647478AC90E}" type="pres">
      <dgm:prSet presAssocID="{23598F34-7973-4974-93EE-82B3EF8B0406}" presName="box" presStyleLbl="node1" presStyleIdx="1" presStyleCnt="8"/>
      <dgm:spPr/>
    </dgm:pt>
    <dgm:pt modelId="{93C523CD-A53D-4B82-A267-AB2A7AFD72CA}" type="pres">
      <dgm:prSet presAssocID="{23598F34-7973-4974-93EE-82B3EF8B0406}" presName="img" presStyleLbl="fgImgPlace1" presStyleIdx="1" presStyleCnt="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4E78EA2-739C-44D3-B72D-A6C9C747AA81}" type="pres">
      <dgm:prSet presAssocID="{23598F34-7973-4974-93EE-82B3EF8B0406}" presName="text" presStyleLbl="node1" presStyleIdx="1" presStyleCnt="8">
        <dgm:presLayoutVars>
          <dgm:bulletEnabled val="1"/>
        </dgm:presLayoutVars>
      </dgm:prSet>
      <dgm:spPr/>
    </dgm:pt>
    <dgm:pt modelId="{6EAB8472-8A41-4EF5-BCE8-3704663F651E}" type="pres">
      <dgm:prSet presAssocID="{8F690355-4003-4F3E-AAA7-26E620B142BD}" presName="spacer" presStyleCnt="0"/>
      <dgm:spPr/>
    </dgm:pt>
    <dgm:pt modelId="{350B4E29-B4E1-4588-8DFC-104254687BEE}" type="pres">
      <dgm:prSet presAssocID="{A0047F0A-B736-4C59-9D7D-A37B488E9834}" presName="comp" presStyleCnt="0"/>
      <dgm:spPr/>
    </dgm:pt>
    <dgm:pt modelId="{7876088A-431A-4F37-91EB-40E3FDE1AF6B}" type="pres">
      <dgm:prSet presAssocID="{A0047F0A-B736-4C59-9D7D-A37B488E9834}" presName="box" presStyleLbl="node1" presStyleIdx="2" presStyleCnt="8"/>
      <dgm:spPr/>
    </dgm:pt>
    <dgm:pt modelId="{DF1876BB-2ABD-4829-ADCC-700EEFE685CD}" type="pres">
      <dgm:prSet presAssocID="{A0047F0A-B736-4C59-9D7D-A37B488E9834}" presName="img" presStyleLbl="fgImgPlace1" presStyleIdx="2" presStyleCnt="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11E438C-946D-42A7-8145-AD240C0EF0D5}" type="pres">
      <dgm:prSet presAssocID="{A0047F0A-B736-4C59-9D7D-A37B488E9834}" presName="text" presStyleLbl="node1" presStyleIdx="2" presStyleCnt="8">
        <dgm:presLayoutVars>
          <dgm:bulletEnabled val="1"/>
        </dgm:presLayoutVars>
      </dgm:prSet>
      <dgm:spPr/>
    </dgm:pt>
    <dgm:pt modelId="{6A3C3C16-46FB-408D-B3C9-77FE3E67039D}" type="pres">
      <dgm:prSet presAssocID="{F57178EA-863C-4D9F-8366-0E3389B4D2F9}" presName="spacer" presStyleCnt="0"/>
      <dgm:spPr/>
    </dgm:pt>
    <dgm:pt modelId="{1133B749-C31A-4466-9CB3-6C73EB995B16}" type="pres">
      <dgm:prSet presAssocID="{B71CF78F-1DA6-4DA9-928D-791D2D60BE87}" presName="comp" presStyleCnt="0"/>
      <dgm:spPr/>
    </dgm:pt>
    <dgm:pt modelId="{37FD1A65-EFAA-4C88-BBED-78C32FAE1BA3}" type="pres">
      <dgm:prSet presAssocID="{B71CF78F-1DA6-4DA9-928D-791D2D60BE87}" presName="box" presStyleLbl="node1" presStyleIdx="3" presStyleCnt="8"/>
      <dgm:spPr/>
    </dgm:pt>
    <dgm:pt modelId="{668AF726-F96C-4120-A59F-12BEDB5C2A79}" type="pres">
      <dgm:prSet presAssocID="{B71CF78F-1DA6-4DA9-928D-791D2D60BE87}" presName="img" presStyleLbl="fgImgPlace1" presStyleIdx="3" presStyleCnt="8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5E8B7882-FCAF-46C3-B562-A466A23F37CB}" type="pres">
      <dgm:prSet presAssocID="{B71CF78F-1DA6-4DA9-928D-791D2D60BE87}" presName="text" presStyleLbl="node1" presStyleIdx="3" presStyleCnt="8">
        <dgm:presLayoutVars>
          <dgm:bulletEnabled val="1"/>
        </dgm:presLayoutVars>
      </dgm:prSet>
      <dgm:spPr/>
    </dgm:pt>
    <dgm:pt modelId="{7CA1A721-0E0D-4778-BEE9-BB19F461CE03}" type="pres">
      <dgm:prSet presAssocID="{BF6FA446-9119-4521-8B2A-F604259470E1}" presName="spacer" presStyleCnt="0"/>
      <dgm:spPr/>
    </dgm:pt>
    <dgm:pt modelId="{B4223407-8A55-46EE-8F72-1FC460399A6D}" type="pres">
      <dgm:prSet presAssocID="{2DD0CE54-0B37-4A2A-BC74-0FAC6EC73C7B}" presName="comp" presStyleCnt="0"/>
      <dgm:spPr/>
    </dgm:pt>
    <dgm:pt modelId="{B39B48E8-C215-4C8B-8920-EF36D9ADC014}" type="pres">
      <dgm:prSet presAssocID="{2DD0CE54-0B37-4A2A-BC74-0FAC6EC73C7B}" presName="box" presStyleLbl="node1" presStyleIdx="4" presStyleCnt="8"/>
      <dgm:spPr/>
    </dgm:pt>
    <dgm:pt modelId="{934188DA-8AB7-4E07-A5C5-16415D488A20}" type="pres">
      <dgm:prSet presAssocID="{2DD0CE54-0B37-4A2A-BC74-0FAC6EC73C7B}" presName="img" presStyleLbl="fgImgPlace1" presStyleIdx="4" presStyleCnt="8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F31223A1-D818-41EF-B46F-DB4967725719}" type="pres">
      <dgm:prSet presAssocID="{2DD0CE54-0B37-4A2A-BC74-0FAC6EC73C7B}" presName="text" presStyleLbl="node1" presStyleIdx="4" presStyleCnt="8">
        <dgm:presLayoutVars>
          <dgm:bulletEnabled val="1"/>
        </dgm:presLayoutVars>
      </dgm:prSet>
      <dgm:spPr/>
    </dgm:pt>
    <dgm:pt modelId="{94AC9636-DD94-458C-8BF2-E075D2A491CF}" type="pres">
      <dgm:prSet presAssocID="{D478C16C-61BC-4E1A-A088-0CE1009BB049}" presName="spacer" presStyleCnt="0"/>
      <dgm:spPr/>
    </dgm:pt>
    <dgm:pt modelId="{949399FD-CD3D-47EE-8890-5C3A0E790F31}" type="pres">
      <dgm:prSet presAssocID="{5ADAE56B-F01D-4849-BC12-A0F86A7AE3CE}" presName="comp" presStyleCnt="0"/>
      <dgm:spPr/>
    </dgm:pt>
    <dgm:pt modelId="{6559FEB9-39CC-4B1C-A797-998B521D8AF8}" type="pres">
      <dgm:prSet presAssocID="{5ADAE56B-F01D-4849-BC12-A0F86A7AE3CE}" presName="box" presStyleLbl="node1" presStyleIdx="5" presStyleCnt="8"/>
      <dgm:spPr/>
    </dgm:pt>
    <dgm:pt modelId="{BE5E83A4-8B29-4B8C-8E9A-E277AFCF3B05}" type="pres">
      <dgm:prSet presAssocID="{5ADAE56B-F01D-4849-BC12-A0F86A7AE3CE}" presName="img" presStyleLbl="fgImgPlace1" presStyleIdx="5" presStyleCnt="8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E11849D6-8BE3-4579-906F-E086F977A64C}" type="pres">
      <dgm:prSet presAssocID="{5ADAE56B-F01D-4849-BC12-A0F86A7AE3CE}" presName="text" presStyleLbl="node1" presStyleIdx="5" presStyleCnt="8">
        <dgm:presLayoutVars>
          <dgm:bulletEnabled val="1"/>
        </dgm:presLayoutVars>
      </dgm:prSet>
      <dgm:spPr/>
    </dgm:pt>
    <dgm:pt modelId="{C3839A1E-1281-4491-B76E-A594D1830A77}" type="pres">
      <dgm:prSet presAssocID="{65296BEA-EEEE-43BC-9FF3-675E2F9CF73F}" presName="spacer" presStyleCnt="0"/>
      <dgm:spPr/>
    </dgm:pt>
    <dgm:pt modelId="{97C23E84-C82D-4768-B66C-D4FC67A8CBEE}" type="pres">
      <dgm:prSet presAssocID="{1A17991E-4DBA-476D-A9E8-A11F0E6717FD}" presName="comp" presStyleCnt="0"/>
      <dgm:spPr/>
    </dgm:pt>
    <dgm:pt modelId="{C437BF39-B949-4B4E-9F4D-65EC88C9360F}" type="pres">
      <dgm:prSet presAssocID="{1A17991E-4DBA-476D-A9E8-A11F0E6717FD}" presName="box" presStyleLbl="node1" presStyleIdx="6" presStyleCnt="8"/>
      <dgm:spPr/>
    </dgm:pt>
    <dgm:pt modelId="{D91C12DE-DDB8-438B-9520-A054299DF6C7}" type="pres">
      <dgm:prSet presAssocID="{1A17991E-4DBA-476D-A9E8-A11F0E6717FD}" presName="img" presStyleLbl="fgImgPlace1" presStyleIdx="6" presStyleCnt="8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</dgm:pt>
    <dgm:pt modelId="{90388E34-3D48-486C-B103-7672488248D8}" type="pres">
      <dgm:prSet presAssocID="{1A17991E-4DBA-476D-A9E8-A11F0E6717FD}" presName="text" presStyleLbl="node1" presStyleIdx="6" presStyleCnt="8">
        <dgm:presLayoutVars>
          <dgm:bulletEnabled val="1"/>
        </dgm:presLayoutVars>
      </dgm:prSet>
      <dgm:spPr/>
    </dgm:pt>
    <dgm:pt modelId="{1050D758-86E0-4960-A4A9-F7E5C74A21F7}" type="pres">
      <dgm:prSet presAssocID="{FCA3AC44-011C-4737-886E-D52F59D71161}" presName="spacer" presStyleCnt="0"/>
      <dgm:spPr/>
    </dgm:pt>
    <dgm:pt modelId="{8EA3AC13-BF7B-4551-950B-BEC71015A1A8}" type="pres">
      <dgm:prSet presAssocID="{59C59923-6554-4866-81A4-B748D22EB30A}" presName="comp" presStyleCnt="0"/>
      <dgm:spPr/>
    </dgm:pt>
    <dgm:pt modelId="{192A779D-FB9F-47B6-A9EC-1A7C2445833B}" type="pres">
      <dgm:prSet presAssocID="{59C59923-6554-4866-81A4-B748D22EB30A}" presName="box" presStyleLbl="node1" presStyleIdx="7" presStyleCnt="8"/>
      <dgm:spPr/>
    </dgm:pt>
    <dgm:pt modelId="{5F2FD300-A0C2-4B23-A883-18472A6088A1}" type="pres">
      <dgm:prSet presAssocID="{59C59923-6554-4866-81A4-B748D22EB30A}" presName="img" presStyleLbl="fgImgPlace1" presStyleIdx="7" presStyleCnt="8"/>
      <dgm:spPr>
        <a:blipFill rotWithShape="1">
          <a:blip xmlns:r="http://schemas.openxmlformats.org/officeDocument/2006/relationships" r:embed="rId8"/>
          <a:stretch>
            <a:fillRect/>
          </a:stretch>
        </a:blipFill>
      </dgm:spPr>
    </dgm:pt>
    <dgm:pt modelId="{50D9FD5E-BCFF-4956-B547-964831885A0B}" type="pres">
      <dgm:prSet presAssocID="{59C59923-6554-4866-81A4-B748D22EB30A}" presName="text" presStyleLbl="node1" presStyleIdx="7" presStyleCnt="8">
        <dgm:presLayoutVars>
          <dgm:bulletEnabled val="1"/>
        </dgm:presLayoutVars>
      </dgm:prSet>
      <dgm:spPr/>
    </dgm:pt>
  </dgm:ptLst>
  <dgm:cxnLst>
    <dgm:cxn modelId="{9A6D4501-591E-4DF5-9B15-C75B949289B0}" srcId="{064A56C6-05BC-48B6-BC92-D6BBD00E5DD0}" destId="{2DD0CE54-0B37-4A2A-BC74-0FAC6EC73C7B}" srcOrd="4" destOrd="0" parTransId="{7B02D129-5C16-4804-A04E-E8F44B026ED1}" sibTransId="{D478C16C-61BC-4E1A-A088-0CE1009BB049}"/>
    <dgm:cxn modelId="{BFBD8003-4060-4AD8-A6DD-E7482BBB99FC}" srcId="{064A56C6-05BC-48B6-BC92-D6BBD00E5DD0}" destId="{5ADAE56B-F01D-4849-BC12-A0F86A7AE3CE}" srcOrd="5" destOrd="0" parTransId="{D5C48DBB-438A-4304-88E2-E91C9FF3DF77}" sibTransId="{65296BEA-EEEE-43BC-9FF3-675E2F9CF73F}"/>
    <dgm:cxn modelId="{F112CF06-5591-4876-B12D-06CAB5FAB830}" srcId="{064A56C6-05BC-48B6-BC92-D6BBD00E5DD0}" destId="{23598F34-7973-4974-93EE-82B3EF8B0406}" srcOrd="1" destOrd="0" parTransId="{DB6F09B2-8942-4F3B-A506-F703B8F8F30B}" sibTransId="{8F690355-4003-4F3E-AAA7-26E620B142BD}"/>
    <dgm:cxn modelId="{6D863D12-884E-4B58-849D-F3AD31B73518}" type="presOf" srcId="{1A17991E-4DBA-476D-A9E8-A11F0E6717FD}" destId="{90388E34-3D48-486C-B103-7672488248D8}" srcOrd="1" destOrd="0" presId="urn:microsoft.com/office/officeart/2005/8/layout/vList4"/>
    <dgm:cxn modelId="{34B98413-84A0-4A8D-9D47-587A9E67E610}" type="presOf" srcId="{5ADAE56B-F01D-4849-BC12-A0F86A7AE3CE}" destId="{E11849D6-8BE3-4579-906F-E086F977A64C}" srcOrd="1" destOrd="0" presId="urn:microsoft.com/office/officeart/2005/8/layout/vList4"/>
    <dgm:cxn modelId="{2479F021-9F01-4C78-B5C1-CE32E79DB37C}" type="presOf" srcId="{F2D14417-8D1D-4A4D-B255-ED3B40A1AD2D}" destId="{228A5060-56CC-4D4B-BB5E-F0B0329B69EC}" srcOrd="0" destOrd="0" presId="urn:microsoft.com/office/officeart/2005/8/layout/vList4"/>
    <dgm:cxn modelId="{45BCE926-DD15-4E8D-85C9-622342998551}" srcId="{064A56C6-05BC-48B6-BC92-D6BBD00E5DD0}" destId="{F2D14417-8D1D-4A4D-B255-ED3B40A1AD2D}" srcOrd="0" destOrd="0" parTransId="{F7CB2BF2-E1F9-4533-961B-89356F012EDB}" sibTransId="{0E3312AB-1B91-4D0C-B935-73022AF32140}"/>
    <dgm:cxn modelId="{D0AE1930-6BEC-4121-BE6B-A9832F34ED14}" srcId="{064A56C6-05BC-48B6-BC92-D6BBD00E5DD0}" destId="{1A17991E-4DBA-476D-A9E8-A11F0E6717FD}" srcOrd="6" destOrd="0" parTransId="{2568248D-6311-4F29-B8F3-C84CA89906D0}" sibTransId="{FCA3AC44-011C-4737-886E-D52F59D71161}"/>
    <dgm:cxn modelId="{B1008932-B08B-4F64-9407-71A43996D0B9}" type="presOf" srcId="{2DD0CE54-0B37-4A2A-BC74-0FAC6EC73C7B}" destId="{F31223A1-D818-41EF-B46F-DB4967725719}" srcOrd="1" destOrd="0" presId="urn:microsoft.com/office/officeart/2005/8/layout/vList4"/>
    <dgm:cxn modelId="{478BC767-A3F3-4EDF-958B-F348E171DA9C}" type="presOf" srcId="{2DD0CE54-0B37-4A2A-BC74-0FAC6EC73C7B}" destId="{B39B48E8-C215-4C8B-8920-EF36D9ADC014}" srcOrd="0" destOrd="0" presId="urn:microsoft.com/office/officeart/2005/8/layout/vList4"/>
    <dgm:cxn modelId="{B0AE9A49-470C-4108-86F4-D5AA8B9B2F43}" type="presOf" srcId="{1A17991E-4DBA-476D-A9E8-A11F0E6717FD}" destId="{C437BF39-B949-4B4E-9F4D-65EC88C9360F}" srcOrd="0" destOrd="0" presId="urn:microsoft.com/office/officeart/2005/8/layout/vList4"/>
    <dgm:cxn modelId="{174B224D-BC4A-480A-BE73-99F5B75A7406}" srcId="{064A56C6-05BC-48B6-BC92-D6BBD00E5DD0}" destId="{A0047F0A-B736-4C59-9D7D-A37B488E9834}" srcOrd="2" destOrd="0" parTransId="{C86E0213-B0E1-4937-8565-D772DEAD5FFF}" sibTransId="{F57178EA-863C-4D9F-8366-0E3389B4D2F9}"/>
    <dgm:cxn modelId="{CB658574-772D-499A-B773-2359FDF96836}" type="presOf" srcId="{59C59923-6554-4866-81A4-B748D22EB30A}" destId="{50D9FD5E-BCFF-4956-B547-964831885A0B}" srcOrd="1" destOrd="0" presId="urn:microsoft.com/office/officeart/2005/8/layout/vList4"/>
    <dgm:cxn modelId="{98B5F994-E9A5-4780-91D7-02C50AFA7757}" type="presOf" srcId="{23598F34-7973-4974-93EE-82B3EF8B0406}" destId="{DAF35F81-E296-4644-B7BD-6647478AC90E}" srcOrd="0" destOrd="0" presId="urn:microsoft.com/office/officeart/2005/8/layout/vList4"/>
    <dgm:cxn modelId="{B0A80697-8B87-4AC8-B301-37DCEC821764}" type="presOf" srcId="{B71CF78F-1DA6-4DA9-928D-791D2D60BE87}" destId="{5E8B7882-FCAF-46C3-B562-A466A23F37CB}" srcOrd="1" destOrd="0" presId="urn:microsoft.com/office/officeart/2005/8/layout/vList4"/>
    <dgm:cxn modelId="{4D419E9B-C8D9-4872-ACAD-DBDD10C4E530}" type="presOf" srcId="{23598F34-7973-4974-93EE-82B3EF8B0406}" destId="{A4E78EA2-739C-44D3-B72D-A6C9C747AA81}" srcOrd="1" destOrd="0" presId="urn:microsoft.com/office/officeart/2005/8/layout/vList4"/>
    <dgm:cxn modelId="{5D238F9E-705C-4D57-9693-362DAAB42948}" type="presOf" srcId="{B71CF78F-1DA6-4DA9-928D-791D2D60BE87}" destId="{37FD1A65-EFAA-4C88-BBED-78C32FAE1BA3}" srcOrd="0" destOrd="0" presId="urn:microsoft.com/office/officeart/2005/8/layout/vList4"/>
    <dgm:cxn modelId="{1883DFAC-E05D-460F-BE07-4469475C6501}" type="presOf" srcId="{A0047F0A-B736-4C59-9D7D-A37B488E9834}" destId="{7876088A-431A-4F37-91EB-40E3FDE1AF6B}" srcOrd="0" destOrd="0" presId="urn:microsoft.com/office/officeart/2005/8/layout/vList4"/>
    <dgm:cxn modelId="{3B1DF1AE-9BCE-4976-8643-E7A43FBBE111}" type="presOf" srcId="{F2D14417-8D1D-4A4D-B255-ED3B40A1AD2D}" destId="{9E2FFCCF-1335-4439-86AA-81DCBFB2D47E}" srcOrd="1" destOrd="0" presId="urn:microsoft.com/office/officeart/2005/8/layout/vList4"/>
    <dgm:cxn modelId="{630F8DAF-D84A-46CC-8BFC-EEF3D740E27E}" type="presOf" srcId="{5ADAE56B-F01D-4849-BC12-A0F86A7AE3CE}" destId="{6559FEB9-39CC-4B1C-A797-998B521D8AF8}" srcOrd="0" destOrd="0" presId="urn:microsoft.com/office/officeart/2005/8/layout/vList4"/>
    <dgm:cxn modelId="{BC57FDB3-95B2-414E-9917-DBE090118CAF}" srcId="{064A56C6-05BC-48B6-BC92-D6BBD00E5DD0}" destId="{59C59923-6554-4866-81A4-B748D22EB30A}" srcOrd="7" destOrd="0" parTransId="{87E5B146-F1FC-4387-A7A2-0D5E17E61A87}" sibTransId="{B1331851-68D1-4BEE-9C3E-9AD37590991F}"/>
    <dgm:cxn modelId="{8CB706B9-2E30-454E-B205-826DE6FA3FC4}" srcId="{064A56C6-05BC-48B6-BC92-D6BBD00E5DD0}" destId="{B71CF78F-1DA6-4DA9-928D-791D2D60BE87}" srcOrd="3" destOrd="0" parTransId="{FD69CB35-32B8-4A9A-BFF9-84D831C84C24}" sibTransId="{BF6FA446-9119-4521-8B2A-F604259470E1}"/>
    <dgm:cxn modelId="{D32093D2-955D-463F-852E-B290B3433356}" type="presOf" srcId="{064A56C6-05BC-48B6-BC92-D6BBD00E5DD0}" destId="{861D0F08-BE0A-4CF1-9BB1-0D01361A0356}" srcOrd="0" destOrd="0" presId="urn:microsoft.com/office/officeart/2005/8/layout/vList4"/>
    <dgm:cxn modelId="{0961A7EA-D657-44B0-872F-FEA99B46621A}" type="presOf" srcId="{A0047F0A-B736-4C59-9D7D-A37B488E9834}" destId="{111E438C-946D-42A7-8145-AD240C0EF0D5}" srcOrd="1" destOrd="0" presId="urn:microsoft.com/office/officeart/2005/8/layout/vList4"/>
    <dgm:cxn modelId="{1604FFF9-D312-4876-886A-6EA95C80B584}" type="presOf" srcId="{59C59923-6554-4866-81A4-B748D22EB30A}" destId="{192A779D-FB9F-47B6-A9EC-1A7C2445833B}" srcOrd="0" destOrd="0" presId="urn:microsoft.com/office/officeart/2005/8/layout/vList4"/>
    <dgm:cxn modelId="{0C9132A8-5E55-47A2-A31B-20191A5C13AB}" type="presParOf" srcId="{861D0F08-BE0A-4CF1-9BB1-0D01361A0356}" destId="{BCBFB190-D863-4ABA-9994-9DF015B75E58}" srcOrd="0" destOrd="0" presId="urn:microsoft.com/office/officeart/2005/8/layout/vList4"/>
    <dgm:cxn modelId="{47FE0CCB-638B-4525-9381-E696D6E8DE97}" type="presParOf" srcId="{BCBFB190-D863-4ABA-9994-9DF015B75E58}" destId="{228A5060-56CC-4D4B-BB5E-F0B0329B69EC}" srcOrd="0" destOrd="0" presId="urn:microsoft.com/office/officeart/2005/8/layout/vList4"/>
    <dgm:cxn modelId="{9199D924-D72B-4A74-A63A-AD4AE4F62E8B}" type="presParOf" srcId="{BCBFB190-D863-4ABA-9994-9DF015B75E58}" destId="{8E2EE7FD-6CAA-432C-8E98-C92E5F28609E}" srcOrd="1" destOrd="0" presId="urn:microsoft.com/office/officeart/2005/8/layout/vList4"/>
    <dgm:cxn modelId="{6B9A7F0D-A6D6-4108-90E2-CBFA74B11274}" type="presParOf" srcId="{BCBFB190-D863-4ABA-9994-9DF015B75E58}" destId="{9E2FFCCF-1335-4439-86AA-81DCBFB2D47E}" srcOrd="2" destOrd="0" presId="urn:microsoft.com/office/officeart/2005/8/layout/vList4"/>
    <dgm:cxn modelId="{EAB2E775-0035-4F3A-BD95-558A4665DE71}" type="presParOf" srcId="{861D0F08-BE0A-4CF1-9BB1-0D01361A0356}" destId="{23460A57-D37A-453A-BB4F-806D658BA0B3}" srcOrd="1" destOrd="0" presId="urn:microsoft.com/office/officeart/2005/8/layout/vList4"/>
    <dgm:cxn modelId="{2A8A3EA1-6C66-4F9D-843D-A8B12B2E0A7A}" type="presParOf" srcId="{861D0F08-BE0A-4CF1-9BB1-0D01361A0356}" destId="{735A33B7-C4BE-4988-A5FF-2741AB9CCBF7}" srcOrd="2" destOrd="0" presId="urn:microsoft.com/office/officeart/2005/8/layout/vList4"/>
    <dgm:cxn modelId="{C40B703F-C39C-467E-8F3F-A54ECA2B4FFF}" type="presParOf" srcId="{735A33B7-C4BE-4988-A5FF-2741AB9CCBF7}" destId="{DAF35F81-E296-4644-B7BD-6647478AC90E}" srcOrd="0" destOrd="0" presId="urn:microsoft.com/office/officeart/2005/8/layout/vList4"/>
    <dgm:cxn modelId="{A92A447C-3569-4CE9-84EA-5466531B4732}" type="presParOf" srcId="{735A33B7-C4BE-4988-A5FF-2741AB9CCBF7}" destId="{93C523CD-A53D-4B82-A267-AB2A7AFD72CA}" srcOrd="1" destOrd="0" presId="urn:microsoft.com/office/officeart/2005/8/layout/vList4"/>
    <dgm:cxn modelId="{6BF26B2D-6154-4BA1-870A-E423FC5CE2AE}" type="presParOf" srcId="{735A33B7-C4BE-4988-A5FF-2741AB9CCBF7}" destId="{A4E78EA2-739C-44D3-B72D-A6C9C747AA81}" srcOrd="2" destOrd="0" presId="urn:microsoft.com/office/officeart/2005/8/layout/vList4"/>
    <dgm:cxn modelId="{091FD121-8438-4154-B3A1-3C4A0216A889}" type="presParOf" srcId="{861D0F08-BE0A-4CF1-9BB1-0D01361A0356}" destId="{6EAB8472-8A41-4EF5-BCE8-3704663F651E}" srcOrd="3" destOrd="0" presId="urn:microsoft.com/office/officeart/2005/8/layout/vList4"/>
    <dgm:cxn modelId="{5346DDC6-8CD3-4962-83DF-2FDFE168D49E}" type="presParOf" srcId="{861D0F08-BE0A-4CF1-9BB1-0D01361A0356}" destId="{350B4E29-B4E1-4588-8DFC-104254687BEE}" srcOrd="4" destOrd="0" presId="urn:microsoft.com/office/officeart/2005/8/layout/vList4"/>
    <dgm:cxn modelId="{ECD378B6-3839-4BFA-85EA-DAAA039C88F3}" type="presParOf" srcId="{350B4E29-B4E1-4588-8DFC-104254687BEE}" destId="{7876088A-431A-4F37-91EB-40E3FDE1AF6B}" srcOrd="0" destOrd="0" presId="urn:microsoft.com/office/officeart/2005/8/layout/vList4"/>
    <dgm:cxn modelId="{0B9E5382-4664-498C-8C71-F24511120A7D}" type="presParOf" srcId="{350B4E29-B4E1-4588-8DFC-104254687BEE}" destId="{DF1876BB-2ABD-4829-ADCC-700EEFE685CD}" srcOrd="1" destOrd="0" presId="urn:microsoft.com/office/officeart/2005/8/layout/vList4"/>
    <dgm:cxn modelId="{2306CC51-9684-466D-946D-71A05B148B05}" type="presParOf" srcId="{350B4E29-B4E1-4588-8DFC-104254687BEE}" destId="{111E438C-946D-42A7-8145-AD240C0EF0D5}" srcOrd="2" destOrd="0" presId="urn:microsoft.com/office/officeart/2005/8/layout/vList4"/>
    <dgm:cxn modelId="{C7398711-2E35-42EE-BB7C-B1154E373310}" type="presParOf" srcId="{861D0F08-BE0A-4CF1-9BB1-0D01361A0356}" destId="{6A3C3C16-46FB-408D-B3C9-77FE3E67039D}" srcOrd="5" destOrd="0" presId="urn:microsoft.com/office/officeart/2005/8/layout/vList4"/>
    <dgm:cxn modelId="{CB6B6AD0-C8C1-4455-BFD4-D700112221DF}" type="presParOf" srcId="{861D0F08-BE0A-4CF1-9BB1-0D01361A0356}" destId="{1133B749-C31A-4466-9CB3-6C73EB995B16}" srcOrd="6" destOrd="0" presId="urn:microsoft.com/office/officeart/2005/8/layout/vList4"/>
    <dgm:cxn modelId="{7BAC48BF-096F-46CD-907F-2FD8939B17A2}" type="presParOf" srcId="{1133B749-C31A-4466-9CB3-6C73EB995B16}" destId="{37FD1A65-EFAA-4C88-BBED-78C32FAE1BA3}" srcOrd="0" destOrd="0" presId="urn:microsoft.com/office/officeart/2005/8/layout/vList4"/>
    <dgm:cxn modelId="{FF7BBC23-80B9-41DE-8B33-D392088B5FA9}" type="presParOf" srcId="{1133B749-C31A-4466-9CB3-6C73EB995B16}" destId="{668AF726-F96C-4120-A59F-12BEDB5C2A79}" srcOrd="1" destOrd="0" presId="urn:microsoft.com/office/officeart/2005/8/layout/vList4"/>
    <dgm:cxn modelId="{33DA09D1-3F3B-400B-989D-B6285DEF1159}" type="presParOf" srcId="{1133B749-C31A-4466-9CB3-6C73EB995B16}" destId="{5E8B7882-FCAF-46C3-B562-A466A23F37CB}" srcOrd="2" destOrd="0" presId="urn:microsoft.com/office/officeart/2005/8/layout/vList4"/>
    <dgm:cxn modelId="{E69F3BF9-5957-4FA5-AAAE-D4A46286AB6F}" type="presParOf" srcId="{861D0F08-BE0A-4CF1-9BB1-0D01361A0356}" destId="{7CA1A721-0E0D-4778-BEE9-BB19F461CE03}" srcOrd="7" destOrd="0" presId="urn:microsoft.com/office/officeart/2005/8/layout/vList4"/>
    <dgm:cxn modelId="{F9BBB049-D672-434F-B6DF-1C45C77BFB01}" type="presParOf" srcId="{861D0F08-BE0A-4CF1-9BB1-0D01361A0356}" destId="{B4223407-8A55-46EE-8F72-1FC460399A6D}" srcOrd="8" destOrd="0" presId="urn:microsoft.com/office/officeart/2005/8/layout/vList4"/>
    <dgm:cxn modelId="{B5627AAC-D16D-491F-993B-6E163A420B70}" type="presParOf" srcId="{B4223407-8A55-46EE-8F72-1FC460399A6D}" destId="{B39B48E8-C215-4C8B-8920-EF36D9ADC014}" srcOrd="0" destOrd="0" presId="urn:microsoft.com/office/officeart/2005/8/layout/vList4"/>
    <dgm:cxn modelId="{57BBD090-6972-4D71-85A7-918AB3CED740}" type="presParOf" srcId="{B4223407-8A55-46EE-8F72-1FC460399A6D}" destId="{934188DA-8AB7-4E07-A5C5-16415D488A20}" srcOrd="1" destOrd="0" presId="urn:microsoft.com/office/officeart/2005/8/layout/vList4"/>
    <dgm:cxn modelId="{D85322E6-C673-46DD-8A19-3ABB061C092A}" type="presParOf" srcId="{B4223407-8A55-46EE-8F72-1FC460399A6D}" destId="{F31223A1-D818-41EF-B46F-DB4967725719}" srcOrd="2" destOrd="0" presId="urn:microsoft.com/office/officeart/2005/8/layout/vList4"/>
    <dgm:cxn modelId="{DB05F57A-9FA2-456E-8841-47CFD390BD65}" type="presParOf" srcId="{861D0F08-BE0A-4CF1-9BB1-0D01361A0356}" destId="{94AC9636-DD94-458C-8BF2-E075D2A491CF}" srcOrd="9" destOrd="0" presId="urn:microsoft.com/office/officeart/2005/8/layout/vList4"/>
    <dgm:cxn modelId="{74C5DC9C-CBA0-4F67-A8DA-7520D3437100}" type="presParOf" srcId="{861D0F08-BE0A-4CF1-9BB1-0D01361A0356}" destId="{949399FD-CD3D-47EE-8890-5C3A0E790F31}" srcOrd="10" destOrd="0" presId="urn:microsoft.com/office/officeart/2005/8/layout/vList4"/>
    <dgm:cxn modelId="{34213179-606E-477F-A947-863A86C59C3F}" type="presParOf" srcId="{949399FD-CD3D-47EE-8890-5C3A0E790F31}" destId="{6559FEB9-39CC-4B1C-A797-998B521D8AF8}" srcOrd="0" destOrd="0" presId="urn:microsoft.com/office/officeart/2005/8/layout/vList4"/>
    <dgm:cxn modelId="{F96384C2-9165-4997-B521-6DA6982EB139}" type="presParOf" srcId="{949399FD-CD3D-47EE-8890-5C3A0E790F31}" destId="{BE5E83A4-8B29-4B8C-8E9A-E277AFCF3B05}" srcOrd="1" destOrd="0" presId="urn:microsoft.com/office/officeart/2005/8/layout/vList4"/>
    <dgm:cxn modelId="{59414FE9-46A9-4955-A9AE-C2172459B91B}" type="presParOf" srcId="{949399FD-CD3D-47EE-8890-5C3A0E790F31}" destId="{E11849D6-8BE3-4579-906F-E086F977A64C}" srcOrd="2" destOrd="0" presId="urn:microsoft.com/office/officeart/2005/8/layout/vList4"/>
    <dgm:cxn modelId="{E3A189C6-B490-438A-9372-24053D24064C}" type="presParOf" srcId="{861D0F08-BE0A-4CF1-9BB1-0D01361A0356}" destId="{C3839A1E-1281-4491-B76E-A594D1830A77}" srcOrd="11" destOrd="0" presId="urn:microsoft.com/office/officeart/2005/8/layout/vList4"/>
    <dgm:cxn modelId="{5095A23A-6D76-4CE4-8F34-B5F105E874F8}" type="presParOf" srcId="{861D0F08-BE0A-4CF1-9BB1-0D01361A0356}" destId="{97C23E84-C82D-4768-B66C-D4FC67A8CBEE}" srcOrd="12" destOrd="0" presId="urn:microsoft.com/office/officeart/2005/8/layout/vList4"/>
    <dgm:cxn modelId="{D28D9659-E9F2-41A3-9EDA-BE10A44BED0D}" type="presParOf" srcId="{97C23E84-C82D-4768-B66C-D4FC67A8CBEE}" destId="{C437BF39-B949-4B4E-9F4D-65EC88C9360F}" srcOrd="0" destOrd="0" presId="urn:microsoft.com/office/officeart/2005/8/layout/vList4"/>
    <dgm:cxn modelId="{3504D126-65E7-4906-99C6-1612567774AF}" type="presParOf" srcId="{97C23E84-C82D-4768-B66C-D4FC67A8CBEE}" destId="{D91C12DE-DDB8-438B-9520-A054299DF6C7}" srcOrd="1" destOrd="0" presId="urn:microsoft.com/office/officeart/2005/8/layout/vList4"/>
    <dgm:cxn modelId="{F194E5D7-C9F3-4F4F-9C67-D986C32144EB}" type="presParOf" srcId="{97C23E84-C82D-4768-B66C-D4FC67A8CBEE}" destId="{90388E34-3D48-486C-B103-7672488248D8}" srcOrd="2" destOrd="0" presId="urn:microsoft.com/office/officeart/2005/8/layout/vList4"/>
    <dgm:cxn modelId="{E802D972-8666-4C81-B12F-126A1B014F49}" type="presParOf" srcId="{861D0F08-BE0A-4CF1-9BB1-0D01361A0356}" destId="{1050D758-86E0-4960-A4A9-F7E5C74A21F7}" srcOrd="13" destOrd="0" presId="urn:microsoft.com/office/officeart/2005/8/layout/vList4"/>
    <dgm:cxn modelId="{71A8F9BC-6303-429F-BBE1-CCBFB68F2177}" type="presParOf" srcId="{861D0F08-BE0A-4CF1-9BB1-0D01361A0356}" destId="{8EA3AC13-BF7B-4551-950B-BEC71015A1A8}" srcOrd="14" destOrd="0" presId="urn:microsoft.com/office/officeart/2005/8/layout/vList4"/>
    <dgm:cxn modelId="{083FF692-DEEB-4632-9E2A-A1E3CE9AACDE}" type="presParOf" srcId="{8EA3AC13-BF7B-4551-950B-BEC71015A1A8}" destId="{192A779D-FB9F-47B6-A9EC-1A7C2445833B}" srcOrd="0" destOrd="0" presId="urn:microsoft.com/office/officeart/2005/8/layout/vList4"/>
    <dgm:cxn modelId="{FCC745CB-5284-4C9C-A2DA-3719AC8CB662}" type="presParOf" srcId="{8EA3AC13-BF7B-4551-950B-BEC71015A1A8}" destId="{5F2FD300-A0C2-4B23-A883-18472A6088A1}" srcOrd="1" destOrd="0" presId="urn:microsoft.com/office/officeart/2005/8/layout/vList4"/>
    <dgm:cxn modelId="{4EDE50A3-C013-49DF-897E-43D4ABC8BB05}" type="presParOf" srcId="{8EA3AC13-BF7B-4551-950B-BEC71015A1A8}" destId="{50D9FD5E-BCFF-4956-B547-964831885A0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4A56C6-05BC-48B6-BC92-D6BBD00E5DD0}" type="doc">
      <dgm:prSet loTypeId="urn:microsoft.com/office/officeart/2005/8/layout/vList4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nl-BE"/>
        </a:p>
      </dgm:t>
    </dgm:pt>
    <dgm:pt modelId="{F2D14417-8D1D-4A4D-B255-ED3B40A1AD2D}">
      <dgm:prSet phldrT="[Tekst]" custT="1"/>
      <dgm:spPr/>
      <dgm:t>
        <a:bodyPr/>
        <a:lstStyle/>
        <a:p>
          <a:r>
            <a:rPr lang="nl-BE" sz="2400" dirty="0">
              <a:latin typeface="Calibri Light" panose="020F0302020204030204"/>
            </a:rPr>
            <a:t>Visibilit</a:t>
          </a:r>
          <a:r>
            <a:rPr lang="en-GB" sz="2400" dirty="0">
              <a:latin typeface="Calibri"/>
              <a:cs typeface="Calibri"/>
            </a:rPr>
            <a:t>é</a:t>
          </a:r>
        </a:p>
      </dgm:t>
    </dgm:pt>
    <dgm:pt modelId="{F7CB2BF2-E1F9-4533-961B-89356F012EDB}" type="parTrans" cxnId="{45BCE926-DD15-4E8D-85C9-622342998551}">
      <dgm:prSet/>
      <dgm:spPr/>
      <dgm:t>
        <a:bodyPr/>
        <a:lstStyle/>
        <a:p>
          <a:endParaRPr lang="nl-BE" sz="2800"/>
        </a:p>
      </dgm:t>
    </dgm:pt>
    <dgm:pt modelId="{0E3312AB-1B91-4D0C-B935-73022AF32140}" type="sibTrans" cxnId="{45BCE926-DD15-4E8D-85C9-622342998551}">
      <dgm:prSet/>
      <dgm:spPr/>
      <dgm:t>
        <a:bodyPr/>
        <a:lstStyle/>
        <a:p>
          <a:endParaRPr lang="nl-BE" sz="2800"/>
        </a:p>
      </dgm:t>
    </dgm:pt>
    <dgm:pt modelId="{A0047F0A-B736-4C59-9D7D-A37B488E9834}">
      <dgm:prSet phldrT="[Tekst]" custT="1"/>
      <dgm:spPr/>
      <dgm:t>
        <a:bodyPr/>
        <a:lstStyle/>
        <a:p>
          <a:r>
            <a:rPr lang="nl-BE" sz="2400" dirty="0">
              <a:latin typeface="Calibri Light" panose="020F0302020204030204"/>
            </a:rPr>
            <a:t>Graduel</a:t>
          </a:r>
          <a:endParaRPr lang="nl-BE" sz="2400" dirty="0"/>
        </a:p>
      </dgm:t>
    </dgm:pt>
    <dgm:pt modelId="{C86E0213-B0E1-4937-8565-D772DEAD5FFF}" type="parTrans" cxnId="{174B224D-BC4A-480A-BE73-99F5B75A7406}">
      <dgm:prSet/>
      <dgm:spPr/>
      <dgm:t>
        <a:bodyPr/>
        <a:lstStyle/>
        <a:p>
          <a:endParaRPr lang="nl-BE" sz="2800"/>
        </a:p>
      </dgm:t>
    </dgm:pt>
    <dgm:pt modelId="{F57178EA-863C-4D9F-8366-0E3389B4D2F9}" type="sibTrans" cxnId="{174B224D-BC4A-480A-BE73-99F5B75A7406}">
      <dgm:prSet/>
      <dgm:spPr/>
      <dgm:t>
        <a:bodyPr/>
        <a:lstStyle/>
        <a:p>
          <a:endParaRPr lang="nl-BE" sz="2800"/>
        </a:p>
      </dgm:t>
    </dgm:pt>
    <dgm:pt modelId="{23598F34-7973-4974-93EE-82B3EF8B0406}">
      <dgm:prSet phldrT="[Tekst]" custT="1"/>
      <dgm:spPr/>
      <dgm:t>
        <a:bodyPr/>
        <a:lstStyle/>
        <a:p>
          <a:r>
            <a:rPr lang="fr" sz="1400" dirty="0">
              <a:latin typeface="Consolas"/>
            </a:rPr>
            <a:t>L'intérêt</a:t>
          </a:r>
          <a:endParaRPr lang="nl-BE" sz="1400" dirty="0"/>
        </a:p>
      </dgm:t>
    </dgm:pt>
    <dgm:pt modelId="{DB6F09B2-8942-4F3B-A506-F703B8F8F30B}" type="parTrans" cxnId="{F112CF06-5591-4876-B12D-06CAB5FAB830}">
      <dgm:prSet/>
      <dgm:spPr/>
      <dgm:t>
        <a:bodyPr/>
        <a:lstStyle/>
        <a:p>
          <a:endParaRPr lang="nl-BE" sz="2800"/>
        </a:p>
      </dgm:t>
    </dgm:pt>
    <dgm:pt modelId="{8F690355-4003-4F3E-AAA7-26E620B142BD}" type="sibTrans" cxnId="{F112CF06-5591-4876-B12D-06CAB5FAB830}">
      <dgm:prSet/>
      <dgm:spPr/>
      <dgm:t>
        <a:bodyPr/>
        <a:lstStyle/>
        <a:p>
          <a:endParaRPr lang="nl-BE" sz="2800"/>
        </a:p>
      </dgm:t>
    </dgm:pt>
    <dgm:pt modelId="{B71CF78F-1DA6-4DA9-928D-791D2D60BE87}">
      <dgm:prSet phldrT="[Tekst]" custT="1"/>
      <dgm:spPr>
        <a:solidFill>
          <a:srgbClr val="FF0000"/>
        </a:solidFill>
      </dgm:spPr>
      <dgm:t>
        <a:bodyPr/>
        <a:lstStyle/>
        <a:p>
          <a:r>
            <a:rPr lang="nl-BE" sz="2400" dirty="0">
              <a:latin typeface="Calibri Light" panose="020F0302020204030204"/>
            </a:rPr>
            <a:t>Limit</a:t>
          </a:r>
          <a:r>
            <a:rPr lang="en-GB" sz="2400" dirty="0"/>
            <a:t>é</a:t>
          </a:r>
        </a:p>
      </dgm:t>
    </dgm:pt>
    <dgm:pt modelId="{FD69CB35-32B8-4A9A-BFF9-84D831C84C24}" type="parTrans" cxnId="{8CB706B9-2E30-454E-B205-826DE6FA3FC4}">
      <dgm:prSet/>
      <dgm:spPr/>
      <dgm:t>
        <a:bodyPr/>
        <a:lstStyle/>
        <a:p>
          <a:endParaRPr lang="nl-BE" sz="2800"/>
        </a:p>
      </dgm:t>
    </dgm:pt>
    <dgm:pt modelId="{BF6FA446-9119-4521-8B2A-F604259470E1}" type="sibTrans" cxnId="{8CB706B9-2E30-454E-B205-826DE6FA3FC4}">
      <dgm:prSet/>
      <dgm:spPr/>
      <dgm:t>
        <a:bodyPr/>
        <a:lstStyle/>
        <a:p>
          <a:endParaRPr lang="nl-BE" sz="2800"/>
        </a:p>
      </dgm:t>
    </dgm:pt>
    <dgm:pt modelId="{2DD0CE54-0B37-4A2A-BC74-0FAC6EC73C7B}">
      <dgm:prSet phldrT="[Tekst]" custT="1"/>
      <dgm:spPr/>
      <dgm:t>
        <a:bodyPr/>
        <a:lstStyle/>
        <a:p>
          <a:r>
            <a:rPr lang="fr" sz="2400" dirty="0">
              <a:latin typeface="Consolas"/>
            </a:rPr>
            <a:t>Répétition</a:t>
          </a:r>
        </a:p>
      </dgm:t>
    </dgm:pt>
    <dgm:pt modelId="{7B02D129-5C16-4804-A04E-E8F44B026ED1}" type="parTrans" cxnId="{9A6D4501-591E-4DF5-9B15-C75B949289B0}">
      <dgm:prSet/>
      <dgm:spPr/>
      <dgm:t>
        <a:bodyPr/>
        <a:lstStyle/>
        <a:p>
          <a:endParaRPr lang="nl-BE" sz="2800"/>
        </a:p>
      </dgm:t>
    </dgm:pt>
    <dgm:pt modelId="{D478C16C-61BC-4E1A-A088-0CE1009BB049}" type="sibTrans" cxnId="{9A6D4501-591E-4DF5-9B15-C75B949289B0}">
      <dgm:prSet/>
      <dgm:spPr/>
      <dgm:t>
        <a:bodyPr/>
        <a:lstStyle/>
        <a:p>
          <a:endParaRPr lang="nl-BE" sz="2800"/>
        </a:p>
      </dgm:t>
    </dgm:pt>
    <dgm:pt modelId="{5ADAE56B-F01D-4849-BC12-A0F86A7AE3CE}">
      <dgm:prSet phldrT="[Tekst]" custT="1"/>
      <dgm:spPr/>
      <dgm:t>
        <a:bodyPr/>
        <a:lstStyle/>
        <a:p>
          <a:r>
            <a:rPr lang="nl-BE" sz="2400" dirty="0">
              <a:latin typeface="Calibri Light" panose="020F0302020204030204"/>
            </a:rPr>
            <a:t>Activation</a:t>
          </a:r>
          <a:endParaRPr lang="nl-BE" sz="2400" dirty="0"/>
        </a:p>
      </dgm:t>
    </dgm:pt>
    <dgm:pt modelId="{D5C48DBB-438A-4304-88E2-E91C9FF3DF77}" type="parTrans" cxnId="{BFBD8003-4060-4AD8-A6DD-E7482BBB99FC}">
      <dgm:prSet/>
      <dgm:spPr/>
      <dgm:t>
        <a:bodyPr/>
        <a:lstStyle/>
        <a:p>
          <a:endParaRPr lang="nl-BE" sz="2800"/>
        </a:p>
      </dgm:t>
    </dgm:pt>
    <dgm:pt modelId="{65296BEA-EEEE-43BC-9FF3-675E2F9CF73F}" type="sibTrans" cxnId="{BFBD8003-4060-4AD8-A6DD-E7482BBB99FC}">
      <dgm:prSet/>
      <dgm:spPr/>
      <dgm:t>
        <a:bodyPr/>
        <a:lstStyle/>
        <a:p>
          <a:endParaRPr lang="nl-BE" sz="2800"/>
        </a:p>
      </dgm:t>
    </dgm:pt>
    <dgm:pt modelId="{1A17991E-4DBA-476D-A9E8-A11F0E6717FD}">
      <dgm:prSet phldrT="[Tekst]" phldr="0" custT="1"/>
      <dgm:spPr/>
      <dgm:t>
        <a:bodyPr/>
        <a:lstStyle/>
        <a:p>
          <a:r>
            <a:rPr lang="fr" sz="2400" dirty="0">
              <a:latin typeface="Consolas"/>
            </a:rPr>
            <a:t>L'intégration</a:t>
          </a:r>
          <a:endParaRPr lang="nl-BE" sz="2400" dirty="0"/>
        </a:p>
      </dgm:t>
    </dgm:pt>
    <dgm:pt modelId="{2568248D-6311-4F29-B8F3-C84CA89906D0}" type="parTrans" cxnId="{D0AE1930-6BEC-4121-BE6B-A9832F34ED14}">
      <dgm:prSet/>
      <dgm:spPr/>
      <dgm:t>
        <a:bodyPr/>
        <a:lstStyle/>
        <a:p>
          <a:endParaRPr lang="nl-BE" sz="2800"/>
        </a:p>
      </dgm:t>
    </dgm:pt>
    <dgm:pt modelId="{FCA3AC44-011C-4737-886E-D52F59D71161}" type="sibTrans" cxnId="{D0AE1930-6BEC-4121-BE6B-A9832F34ED14}">
      <dgm:prSet/>
      <dgm:spPr/>
      <dgm:t>
        <a:bodyPr/>
        <a:lstStyle/>
        <a:p>
          <a:endParaRPr lang="nl-BE" sz="2800"/>
        </a:p>
      </dgm:t>
    </dgm:pt>
    <dgm:pt modelId="{59C59923-6554-4866-81A4-B748D22EB30A}">
      <dgm:prSet phldrT="[Tekst]" custT="1"/>
      <dgm:spPr/>
      <dgm:t>
        <a:bodyPr/>
        <a:lstStyle/>
        <a:p>
          <a:pPr rtl="0"/>
          <a:r>
            <a:rPr lang="nl-BE" sz="2800" dirty="0"/>
            <a:t>Différenciation</a:t>
          </a:r>
        </a:p>
      </dgm:t>
    </dgm:pt>
    <dgm:pt modelId="{87E5B146-F1FC-4387-A7A2-0D5E17E61A87}" type="parTrans" cxnId="{BC57FDB3-95B2-414E-9917-DBE090118CAF}">
      <dgm:prSet/>
      <dgm:spPr/>
      <dgm:t>
        <a:bodyPr/>
        <a:lstStyle/>
        <a:p>
          <a:endParaRPr lang="nl-BE" sz="2800"/>
        </a:p>
      </dgm:t>
    </dgm:pt>
    <dgm:pt modelId="{B1331851-68D1-4BEE-9C3E-9AD37590991F}" type="sibTrans" cxnId="{BC57FDB3-95B2-414E-9917-DBE090118CAF}">
      <dgm:prSet/>
      <dgm:spPr/>
      <dgm:t>
        <a:bodyPr/>
        <a:lstStyle/>
        <a:p>
          <a:endParaRPr lang="nl-BE" sz="2800"/>
        </a:p>
      </dgm:t>
    </dgm:pt>
    <dgm:pt modelId="{861D0F08-BE0A-4CF1-9BB1-0D01361A0356}" type="pres">
      <dgm:prSet presAssocID="{064A56C6-05BC-48B6-BC92-D6BBD00E5DD0}" presName="linear" presStyleCnt="0">
        <dgm:presLayoutVars>
          <dgm:dir/>
          <dgm:resizeHandles val="exact"/>
        </dgm:presLayoutVars>
      </dgm:prSet>
      <dgm:spPr/>
    </dgm:pt>
    <dgm:pt modelId="{BCBFB190-D863-4ABA-9994-9DF015B75E58}" type="pres">
      <dgm:prSet presAssocID="{F2D14417-8D1D-4A4D-B255-ED3B40A1AD2D}" presName="comp" presStyleCnt="0"/>
      <dgm:spPr/>
    </dgm:pt>
    <dgm:pt modelId="{228A5060-56CC-4D4B-BB5E-F0B0329B69EC}" type="pres">
      <dgm:prSet presAssocID="{F2D14417-8D1D-4A4D-B255-ED3B40A1AD2D}" presName="box" presStyleLbl="node1" presStyleIdx="0" presStyleCnt="8" custLinFactNeighborX="-361"/>
      <dgm:spPr/>
    </dgm:pt>
    <dgm:pt modelId="{8E2EE7FD-6CAA-432C-8E98-C92E5F28609E}" type="pres">
      <dgm:prSet presAssocID="{F2D14417-8D1D-4A4D-B255-ED3B40A1AD2D}" presName="img" presStyleLbl="fgImgPlace1" presStyleIdx="0" presStyleCnt="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E2FFCCF-1335-4439-86AA-81DCBFB2D47E}" type="pres">
      <dgm:prSet presAssocID="{F2D14417-8D1D-4A4D-B255-ED3B40A1AD2D}" presName="text" presStyleLbl="node1" presStyleIdx="0" presStyleCnt="8">
        <dgm:presLayoutVars>
          <dgm:bulletEnabled val="1"/>
        </dgm:presLayoutVars>
      </dgm:prSet>
      <dgm:spPr/>
    </dgm:pt>
    <dgm:pt modelId="{23460A57-D37A-453A-BB4F-806D658BA0B3}" type="pres">
      <dgm:prSet presAssocID="{0E3312AB-1B91-4D0C-B935-73022AF32140}" presName="spacer" presStyleCnt="0"/>
      <dgm:spPr/>
    </dgm:pt>
    <dgm:pt modelId="{735A33B7-C4BE-4988-A5FF-2741AB9CCBF7}" type="pres">
      <dgm:prSet presAssocID="{23598F34-7973-4974-93EE-82B3EF8B0406}" presName="comp" presStyleCnt="0"/>
      <dgm:spPr/>
    </dgm:pt>
    <dgm:pt modelId="{DAF35F81-E296-4644-B7BD-6647478AC90E}" type="pres">
      <dgm:prSet presAssocID="{23598F34-7973-4974-93EE-82B3EF8B0406}" presName="box" presStyleLbl="node1" presStyleIdx="1" presStyleCnt="8"/>
      <dgm:spPr/>
    </dgm:pt>
    <dgm:pt modelId="{93C523CD-A53D-4B82-A267-AB2A7AFD72CA}" type="pres">
      <dgm:prSet presAssocID="{23598F34-7973-4974-93EE-82B3EF8B0406}" presName="img" presStyleLbl="fgImgPlace1" presStyleIdx="1" presStyleCnt="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4E78EA2-739C-44D3-B72D-A6C9C747AA81}" type="pres">
      <dgm:prSet presAssocID="{23598F34-7973-4974-93EE-82B3EF8B0406}" presName="text" presStyleLbl="node1" presStyleIdx="1" presStyleCnt="8">
        <dgm:presLayoutVars>
          <dgm:bulletEnabled val="1"/>
        </dgm:presLayoutVars>
      </dgm:prSet>
      <dgm:spPr/>
    </dgm:pt>
    <dgm:pt modelId="{6EAB8472-8A41-4EF5-BCE8-3704663F651E}" type="pres">
      <dgm:prSet presAssocID="{8F690355-4003-4F3E-AAA7-26E620B142BD}" presName="spacer" presStyleCnt="0"/>
      <dgm:spPr/>
    </dgm:pt>
    <dgm:pt modelId="{350B4E29-B4E1-4588-8DFC-104254687BEE}" type="pres">
      <dgm:prSet presAssocID="{A0047F0A-B736-4C59-9D7D-A37B488E9834}" presName="comp" presStyleCnt="0"/>
      <dgm:spPr/>
    </dgm:pt>
    <dgm:pt modelId="{7876088A-431A-4F37-91EB-40E3FDE1AF6B}" type="pres">
      <dgm:prSet presAssocID="{A0047F0A-B736-4C59-9D7D-A37B488E9834}" presName="box" presStyleLbl="node1" presStyleIdx="2" presStyleCnt="8"/>
      <dgm:spPr/>
    </dgm:pt>
    <dgm:pt modelId="{DF1876BB-2ABD-4829-ADCC-700EEFE685CD}" type="pres">
      <dgm:prSet presAssocID="{A0047F0A-B736-4C59-9D7D-A37B488E9834}" presName="img" presStyleLbl="fgImgPlace1" presStyleIdx="2" presStyleCnt="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11E438C-946D-42A7-8145-AD240C0EF0D5}" type="pres">
      <dgm:prSet presAssocID="{A0047F0A-B736-4C59-9D7D-A37B488E9834}" presName="text" presStyleLbl="node1" presStyleIdx="2" presStyleCnt="8">
        <dgm:presLayoutVars>
          <dgm:bulletEnabled val="1"/>
        </dgm:presLayoutVars>
      </dgm:prSet>
      <dgm:spPr/>
    </dgm:pt>
    <dgm:pt modelId="{6A3C3C16-46FB-408D-B3C9-77FE3E67039D}" type="pres">
      <dgm:prSet presAssocID="{F57178EA-863C-4D9F-8366-0E3389B4D2F9}" presName="spacer" presStyleCnt="0"/>
      <dgm:spPr/>
    </dgm:pt>
    <dgm:pt modelId="{1133B749-C31A-4466-9CB3-6C73EB995B16}" type="pres">
      <dgm:prSet presAssocID="{B71CF78F-1DA6-4DA9-928D-791D2D60BE87}" presName="comp" presStyleCnt="0"/>
      <dgm:spPr/>
    </dgm:pt>
    <dgm:pt modelId="{37FD1A65-EFAA-4C88-BBED-78C32FAE1BA3}" type="pres">
      <dgm:prSet presAssocID="{B71CF78F-1DA6-4DA9-928D-791D2D60BE87}" presName="box" presStyleLbl="node1" presStyleIdx="3" presStyleCnt="8"/>
      <dgm:spPr/>
    </dgm:pt>
    <dgm:pt modelId="{668AF726-F96C-4120-A59F-12BEDB5C2A79}" type="pres">
      <dgm:prSet presAssocID="{B71CF78F-1DA6-4DA9-928D-791D2D60BE87}" presName="img" presStyleLbl="fgImgPlace1" presStyleIdx="3" presStyleCnt="8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5E8B7882-FCAF-46C3-B562-A466A23F37CB}" type="pres">
      <dgm:prSet presAssocID="{B71CF78F-1DA6-4DA9-928D-791D2D60BE87}" presName="text" presStyleLbl="node1" presStyleIdx="3" presStyleCnt="8">
        <dgm:presLayoutVars>
          <dgm:bulletEnabled val="1"/>
        </dgm:presLayoutVars>
      </dgm:prSet>
      <dgm:spPr/>
    </dgm:pt>
    <dgm:pt modelId="{7CA1A721-0E0D-4778-BEE9-BB19F461CE03}" type="pres">
      <dgm:prSet presAssocID="{BF6FA446-9119-4521-8B2A-F604259470E1}" presName="spacer" presStyleCnt="0"/>
      <dgm:spPr/>
    </dgm:pt>
    <dgm:pt modelId="{B4223407-8A55-46EE-8F72-1FC460399A6D}" type="pres">
      <dgm:prSet presAssocID="{2DD0CE54-0B37-4A2A-BC74-0FAC6EC73C7B}" presName="comp" presStyleCnt="0"/>
      <dgm:spPr/>
    </dgm:pt>
    <dgm:pt modelId="{B39B48E8-C215-4C8B-8920-EF36D9ADC014}" type="pres">
      <dgm:prSet presAssocID="{2DD0CE54-0B37-4A2A-BC74-0FAC6EC73C7B}" presName="box" presStyleLbl="node1" presStyleIdx="4" presStyleCnt="8"/>
      <dgm:spPr/>
    </dgm:pt>
    <dgm:pt modelId="{934188DA-8AB7-4E07-A5C5-16415D488A20}" type="pres">
      <dgm:prSet presAssocID="{2DD0CE54-0B37-4A2A-BC74-0FAC6EC73C7B}" presName="img" presStyleLbl="fgImgPlace1" presStyleIdx="4" presStyleCnt="8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F31223A1-D818-41EF-B46F-DB4967725719}" type="pres">
      <dgm:prSet presAssocID="{2DD0CE54-0B37-4A2A-BC74-0FAC6EC73C7B}" presName="text" presStyleLbl="node1" presStyleIdx="4" presStyleCnt="8">
        <dgm:presLayoutVars>
          <dgm:bulletEnabled val="1"/>
        </dgm:presLayoutVars>
      </dgm:prSet>
      <dgm:spPr/>
    </dgm:pt>
    <dgm:pt modelId="{94AC9636-DD94-458C-8BF2-E075D2A491CF}" type="pres">
      <dgm:prSet presAssocID="{D478C16C-61BC-4E1A-A088-0CE1009BB049}" presName="spacer" presStyleCnt="0"/>
      <dgm:spPr/>
    </dgm:pt>
    <dgm:pt modelId="{949399FD-CD3D-47EE-8890-5C3A0E790F31}" type="pres">
      <dgm:prSet presAssocID="{5ADAE56B-F01D-4849-BC12-A0F86A7AE3CE}" presName="comp" presStyleCnt="0"/>
      <dgm:spPr/>
    </dgm:pt>
    <dgm:pt modelId="{6559FEB9-39CC-4B1C-A797-998B521D8AF8}" type="pres">
      <dgm:prSet presAssocID="{5ADAE56B-F01D-4849-BC12-A0F86A7AE3CE}" presName="box" presStyleLbl="node1" presStyleIdx="5" presStyleCnt="8"/>
      <dgm:spPr/>
    </dgm:pt>
    <dgm:pt modelId="{BE5E83A4-8B29-4B8C-8E9A-E277AFCF3B05}" type="pres">
      <dgm:prSet presAssocID="{5ADAE56B-F01D-4849-BC12-A0F86A7AE3CE}" presName="img" presStyleLbl="fgImgPlace1" presStyleIdx="5" presStyleCnt="8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E11849D6-8BE3-4579-906F-E086F977A64C}" type="pres">
      <dgm:prSet presAssocID="{5ADAE56B-F01D-4849-BC12-A0F86A7AE3CE}" presName="text" presStyleLbl="node1" presStyleIdx="5" presStyleCnt="8">
        <dgm:presLayoutVars>
          <dgm:bulletEnabled val="1"/>
        </dgm:presLayoutVars>
      </dgm:prSet>
      <dgm:spPr/>
    </dgm:pt>
    <dgm:pt modelId="{C3839A1E-1281-4491-B76E-A594D1830A77}" type="pres">
      <dgm:prSet presAssocID="{65296BEA-EEEE-43BC-9FF3-675E2F9CF73F}" presName="spacer" presStyleCnt="0"/>
      <dgm:spPr/>
    </dgm:pt>
    <dgm:pt modelId="{97C23E84-C82D-4768-B66C-D4FC67A8CBEE}" type="pres">
      <dgm:prSet presAssocID="{1A17991E-4DBA-476D-A9E8-A11F0E6717FD}" presName="comp" presStyleCnt="0"/>
      <dgm:spPr/>
    </dgm:pt>
    <dgm:pt modelId="{C437BF39-B949-4B4E-9F4D-65EC88C9360F}" type="pres">
      <dgm:prSet presAssocID="{1A17991E-4DBA-476D-A9E8-A11F0E6717FD}" presName="box" presStyleLbl="node1" presStyleIdx="6" presStyleCnt="8"/>
      <dgm:spPr/>
    </dgm:pt>
    <dgm:pt modelId="{D91C12DE-DDB8-438B-9520-A054299DF6C7}" type="pres">
      <dgm:prSet presAssocID="{1A17991E-4DBA-476D-A9E8-A11F0E6717FD}" presName="img" presStyleLbl="fgImgPlace1" presStyleIdx="6" presStyleCnt="8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</dgm:pt>
    <dgm:pt modelId="{90388E34-3D48-486C-B103-7672488248D8}" type="pres">
      <dgm:prSet presAssocID="{1A17991E-4DBA-476D-A9E8-A11F0E6717FD}" presName="text" presStyleLbl="node1" presStyleIdx="6" presStyleCnt="8">
        <dgm:presLayoutVars>
          <dgm:bulletEnabled val="1"/>
        </dgm:presLayoutVars>
      </dgm:prSet>
      <dgm:spPr/>
    </dgm:pt>
    <dgm:pt modelId="{1050D758-86E0-4960-A4A9-F7E5C74A21F7}" type="pres">
      <dgm:prSet presAssocID="{FCA3AC44-011C-4737-886E-D52F59D71161}" presName="spacer" presStyleCnt="0"/>
      <dgm:spPr/>
    </dgm:pt>
    <dgm:pt modelId="{8EA3AC13-BF7B-4551-950B-BEC71015A1A8}" type="pres">
      <dgm:prSet presAssocID="{59C59923-6554-4866-81A4-B748D22EB30A}" presName="comp" presStyleCnt="0"/>
      <dgm:spPr/>
    </dgm:pt>
    <dgm:pt modelId="{192A779D-FB9F-47B6-A9EC-1A7C2445833B}" type="pres">
      <dgm:prSet presAssocID="{59C59923-6554-4866-81A4-B748D22EB30A}" presName="box" presStyleLbl="node1" presStyleIdx="7" presStyleCnt="8"/>
      <dgm:spPr/>
    </dgm:pt>
    <dgm:pt modelId="{5F2FD300-A0C2-4B23-A883-18472A6088A1}" type="pres">
      <dgm:prSet presAssocID="{59C59923-6554-4866-81A4-B748D22EB30A}" presName="img" presStyleLbl="fgImgPlace1" presStyleIdx="7" presStyleCnt="8"/>
      <dgm:spPr>
        <a:blipFill rotWithShape="1">
          <a:blip xmlns:r="http://schemas.openxmlformats.org/officeDocument/2006/relationships" r:embed="rId8"/>
          <a:stretch>
            <a:fillRect/>
          </a:stretch>
        </a:blipFill>
      </dgm:spPr>
    </dgm:pt>
    <dgm:pt modelId="{50D9FD5E-BCFF-4956-B547-964831885A0B}" type="pres">
      <dgm:prSet presAssocID="{59C59923-6554-4866-81A4-B748D22EB30A}" presName="text" presStyleLbl="node1" presStyleIdx="7" presStyleCnt="8">
        <dgm:presLayoutVars>
          <dgm:bulletEnabled val="1"/>
        </dgm:presLayoutVars>
      </dgm:prSet>
      <dgm:spPr/>
    </dgm:pt>
  </dgm:ptLst>
  <dgm:cxnLst>
    <dgm:cxn modelId="{9A6D4501-591E-4DF5-9B15-C75B949289B0}" srcId="{064A56C6-05BC-48B6-BC92-D6BBD00E5DD0}" destId="{2DD0CE54-0B37-4A2A-BC74-0FAC6EC73C7B}" srcOrd="4" destOrd="0" parTransId="{7B02D129-5C16-4804-A04E-E8F44B026ED1}" sibTransId="{D478C16C-61BC-4E1A-A088-0CE1009BB049}"/>
    <dgm:cxn modelId="{BFBD8003-4060-4AD8-A6DD-E7482BBB99FC}" srcId="{064A56C6-05BC-48B6-BC92-D6BBD00E5DD0}" destId="{5ADAE56B-F01D-4849-BC12-A0F86A7AE3CE}" srcOrd="5" destOrd="0" parTransId="{D5C48DBB-438A-4304-88E2-E91C9FF3DF77}" sibTransId="{65296BEA-EEEE-43BC-9FF3-675E2F9CF73F}"/>
    <dgm:cxn modelId="{F112CF06-5591-4876-B12D-06CAB5FAB830}" srcId="{064A56C6-05BC-48B6-BC92-D6BBD00E5DD0}" destId="{23598F34-7973-4974-93EE-82B3EF8B0406}" srcOrd="1" destOrd="0" parTransId="{DB6F09B2-8942-4F3B-A506-F703B8F8F30B}" sibTransId="{8F690355-4003-4F3E-AAA7-26E620B142BD}"/>
    <dgm:cxn modelId="{6D863D12-884E-4B58-849D-F3AD31B73518}" type="presOf" srcId="{1A17991E-4DBA-476D-A9E8-A11F0E6717FD}" destId="{90388E34-3D48-486C-B103-7672488248D8}" srcOrd="1" destOrd="0" presId="urn:microsoft.com/office/officeart/2005/8/layout/vList4"/>
    <dgm:cxn modelId="{34B98413-84A0-4A8D-9D47-587A9E67E610}" type="presOf" srcId="{5ADAE56B-F01D-4849-BC12-A0F86A7AE3CE}" destId="{E11849D6-8BE3-4579-906F-E086F977A64C}" srcOrd="1" destOrd="0" presId="urn:microsoft.com/office/officeart/2005/8/layout/vList4"/>
    <dgm:cxn modelId="{2479F021-9F01-4C78-B5C1-CE32E79DB37C}" type="presOf" srcId="{F2D14417-8D1D-4A4D-B255-ED3B40A1AD2D}" destId="{228A5060-56CC-4D4B-BB5E-F0B0329B69EC}" srcOrd="0" destOrd="0" presId="urn:microsoft.com/office/officeart/2005/8/layout/vList4"/>
    <dgm:cxn modelId="{45BCE926-DD15-4E8D-85C9-622342998551}" srcId="{064A56C6-05BC-48B6-BC92-D6BBD00E5DD0}" destId="{F2D14417-8D1D-4A4D-B255-ED3B40A1AD2D}" srcOrd="0" destOrd="0" parTransId="{F7CB2BF2-E1F9-4533-961B-89356F012EDB}" sibTransId="{0E3312AB-1B91-4D0C-B935-73022AF32140}"/>
    <dgm:cxn modelId="{D0AE1930-6BEC-4121-BE6B-A9832F34ED14}" srcId="{064A56C6-05BC-48B6-BC92-D6BBD00E5DD0}" destId="{1A17991E-4DBA-476D-A9E8-A11F0E6717FD}" srcOrd="6" destOrd="0" parTransId="{2568248D-6311-4F29-B8F3-C84CA89906D0}" sibTransId="{FCA3AC44-011C-4737-886E-D52F59D71161}"/>
    <dgm:cxn modelId="{B1008932-B08B-4F64-9407-71A43996D0B9}" type="presOf" srcId="{2DD0CE54-0B37-4A2A-BC74-0FAC6EC73C7B}" destId="{F31223A1-D818-41EF-B46F-DB4967725719}" srcOrd="1" destOrd="0" presId="urn:microsoft.com/office/officeart/2005/8/layout/vList4"/>
    <dgm:cxn modelId="{478BC767-A3F3-4EDF-958B-F348E171DA9C}" type="presOf" srcId="{2DD0CE54-0B37-4A2A-BC74-0FAC6EC73C7B}" destId="{B39B48E8-C215-4C8B-8920-EF36D9ADC014}" srcOrd="0" destOrd="0" presId="urn:microsoft.com/office/officeart/2005/8/layout/vList4"/>
    <dgm:cxn modelId="{B0AE9A49-470C-4108-86F4-D5AA8B9B2F43}" type="presOf" srcId="{1A17991E-4DBA-476D-A9E8-A11F0E6717FD}" destId="{C437BF39-B949-4B4E-9F4D-65EC88C9360F}" srcOrd="0" destOrd="0" presId="urn:microsoft.com/office/officeart/2005/8/layout/vList4"/>
    <dgm:cxn modelId="{174B224D-BC4A-480A-BE73-99F5B75A7406}" srcId="{064A56C6-05BC-48B6-BC92-D6BBD00E5DD0}" destId="{A0047F0A-B736-4C59-9D7D-A37B488E9834}" srcOrd="2" destOrd="0" parTransId="{C86E0213-B0E1-4937-8565-D772DEAD5FFF}" sibTransId="{F57178EA-863C-4D9F-8366-0E3389B4D2F9}"/>
    <dgm:cxn modelId="{CB658574-772D-499A-B773-2359FDF96836}" type="presOf" srcId="{59C59923-6554-4866-81A4-B748D22EB30A}" destId="{50D9FD5E-BCFF-4956-B547-964831885A0B}" srcOrd="1" destOrd="0" presId="urn:microsoft.com/office/officeart/2005/8/layout/vList4"/>
    <dgm:cxn modelId="{98B5F994-E9A5-4780-91D7-02C50AFA7757}" type="presOf" srcId="{23598F34-7973-4974-93EE-82B3EF8B0406}" destId="{DAF35F81-E296-4644-B7BD-6647478AC90E}" srcOrd="0" destOrd="0" presId="urn:microsoft.com/office/officeart/2005/8/layout/vList4"/>
    <dgm:cxn modelId="{B0A80697-8B87-4AC8-B301-37DCEC821764}" type="presOf" srcId="{B71CF78F-1DA6-4DA9-928D-791D2D60BE87}" destId="{5E8B7882-FCAF-46C3-B562-A466A23F37CB}" srcOrd="1" destOrd="0" presId="urn:microsoft.com/office/officeart/2005/8/layout/vList4"/>
    <dgm:cxn modelId="{4D419E9B-C8D9-4872-ACAD-DBDD10C4E530}" type="presOf" srcId="{23598F34-7973-4974-93EE-82B3EF8B0406}" destId="{A4E78EA2-739C-44D3-B72D-A6C9C747AA81}" srcOrd="1" destOrd="0" presId="urn:microsoft.com/office/officeart/2005/8/layout/vList4"/>
    <dgm:cxn modelId="{5D238F9E-705C-4D57-9693-362DAAB42948}" type="presOf" srcId="{B71CF78F-1DA6-4DA9-928D-791D2D60BE87}" destId="{37FD1A65-EFAA-4C88-BBED-78C32FAE1BA3}" srcOrd="0" destOrd="0" presId="urn:microsoft.com/office/officeart/2005/8/layout/vList4"/>
    <dgm:cxn modelId="{1883DFAC-E05D-460F-BE07-4469475C6501}" type="presOf" srcId="{A0047F0A-B736-4C59-9D7D-A37B488E9834}" destId="{7876088A-431A-4F37-91EB-40E3FDE1AF6B}" srcOrd="0" destOrd="0" presId="urn:microsoft.com/office/officeart/2005/8/layout/vList4"/>
    <dgm:cxn modelId="{3B1DF1AE-9BCE-4976-8643-E7A43FBBE111}" type="presOf" srcId="{F2D14417-8D1D-4A4D-B255-ED3B40A1AD2D}" destId="{9E2FFCCF-1335-4439-86AA-81DCBFB2D47E}" srcOrd="1" destOrd="0" presId="urn:microsoft.com/office/officeart/2005/8/layout/vList4"/>
    <dgm:cxn modelId="{630F8DAF-D84A-46CC-8BFC-EEF3D740E27E}" type="presOf" srcId="{5ADAE56B-F01D-4849-BC12-A0F86A7AE3CE}" destId="{6559FEB9-39CC-4B1C-A797-998B521D8AF8}" srcOrd="0" destOrd="0" presId="urn:microsoft.com/office/officeart/2005/8/layout/vList4"/>
    <dgm:cxn modelId="{BC57FDB3-95B2-414E-9917-DBE090118CAF}" srcId="{064A56C6-05BC-48B6-BC92-D6BBD00E5DD0}" destId="{59C59923-6554-4866-81A4-B748D22EB30A}" srcOrd="7" destOrd="0" parTransId="{87E5B146-F1FC-4387-A7A2-0D5E17E61A87}" sibTransId="{B1331851-68D1-4BEE-9C3E-9AD37590991F}"/>
    <dgm:cxn modelId="{8CB706B9-2E30-454E-B205-826DE6FA3FC4}" srcId="{064A56C6-05BC-48B6-BC92-D6BBD00E5DD0}" destId="{B71CF78F-1DA6-4DA9-928D-791D2D60BE87}" srcOrd="3" destOrd="0" parTransId="{FD69CB35-32B8-4A9A-BFF9-84D831C84C24}" sibTransId="{BF6FA446-9119-4521-8B2A-F604259470E1}"/>
    <dgm:cxn modelId="{D32093D2-955D-463F-852E-B290B3433356}" type="presOf" srcId="{064A56C6-05BC-48B6-BC92-D6BBD00E5DD0}" destId="{861D0F08-BE0A-4CF1-9BB1-0D01361A0356}" srcOrd="0" destOrd="0" presId="urn:microsoft.com/office/officeart/2005/8/layout/vList4"/>
    <dgm:cxn modelId="{0961A7EA-D657-44B0-872F-FEA99B46621A}" type="presOf" srcId="{A0047F0A-B736-4C59-9D7D-A37B488E9834}" destId="{111E438C-946D-42A7-8145-AD240C0EF0D5}" srcOrd="1" destOrd="0" presId="urn:microsoft.com/office/officeart/2005/8/layout/vList4"/>
    <dgm:cxn modelId="{1604FFF9-D312-4876-886A-6EA95C80B584}" type="presOf" srcId="{59C59923-6554-4866-81A4-B748D22EB30A}" destId="{192A779D-FB9F-47B6-A9EC-1A7C2445833B}" srcOrd="0" destOrd="0" presId="urn:microsoft.com/office/officeart/2005/8/layout/vList4"/>
    <dgm:cxn modelId="{0C9132A8-5E55-47A2-A31B-20191A5C13AB}" type="presParOf" srcId="{861D0F08-BE0A-4CF1-9BB1-0D01361A0356}" destId="{BCBFB190-D863-4ABA-9994-9DF015B75E58}" srcOrd="0" destOrd="0" presId="urn:microsoft.com/office/officeart/2005/8/layout/vList4"/>
    <dgm:cxn modelId="{47FE0CCB-638B-4525-9381-E696D6E8DE97}" type="presParOf" srcId="{BCBFB190-D863-4ABA-9994-9DF015B75E58}" destId="{228A5060-56CC-4D4B-BB5E-F0B0329B69EC}" srcOrd="0" destOrd="0" presId="urn:microsoft.com/office/officeart/2005/8/layout/vList4"/>
    <dgm:cxn modelId="{9199D924-D72B-4A74-A63A-AD4AE4F62E8B}" type="presParOf" srcId="{BCBFB190-D863-4ABA-9994-9DF015B75E58}" destId="{8E2EE7FD-6CAA-432C-8E98-C92E5F28609E}" srcOrd="1" destOrd="0" presId="urn:microsoft.com/office/officeart/2005/8/layout/vList4"/>
    <dgm:cxn modelId="{6B9A7F0D-A6D6-4108-90E2-CBFA74B11274}" type="presParOf" srcId="{BCBFB190-D863-4ABA-9994-9DF015B75E58}" destId="{9E2FFCCF-1335-4439-86AA-81DCBFB2D47E}" srcOrd="2" destOrd="0" presId="urn:microsoft.com/office/officeart/2005/8/layout/vList4"/>
    <dgm:cxn modelId="{EAB2E775-0035-4F3A-BD95-558A4665DE71}" type="presParOf" srcId="{861D0F08-BE0A-4CF1-9BB1-0D01361A0356}" destId="{23460A57-D37A-453A-BB4F-806D658BA0B3}" srcOrd="1" destOrd="0" presId="urn:microsoft.com/office/officeart/2005/8/layout/vList4"/>
    <dgm:cxn modelId="{2A8A3EA1-6C66-4F9D-843D-A8B12B2E0A7A}" type="presParOf" srcId="{861D0F08-BE0A-4CF1-9BB1-0D01361A0356}" destId="{735A33B7-C4BE-4988-A5FF-2741AB9CCBF7}" srcOrd="2" destOrd="0" presId="urn:microsoft.com/office/officeart/2005/8/layout/vList4"/>
    <dgm:cxn modelId="{C40B703F-C39C-467E-8F3F-A54ECA2B4FFF}" type="presParOf" srcId="{735A33B7-C4BE-4988-A5FF-2741AB9CCBF7}" destId="{DAF35F81-E296-4644-B7BD-6647478AC90E}" srcOrd="0" destOrd="0" presId="urn:microsoft.com/office/officeart/2005/8/layout/vList4"/>
    <dgm:cxn modelId="{A92A447C-3569-4CE9-84EA-5466531B4732}" type="presParOf" srcId="{735A33B7-C4BE-4988-A5FF-2741AB9CCBF7}" destId="{93C523CD-A53D-4B82-A267-AB2A7AFD72CA}" srcOrd="1" destOrd="0" presId="urn:microsoft.com/office/officeart/2005/8/layout/vList4"/>
    <dgm:cxn modelId="{6BF26B2D-6154-4BA1-870A-E423FC5CE2AE}" type="presParOf" srcId="{735A33B7-C4BE-4988-A5FF-2741AB9CCBF7}" destId="{A4E78EA2-739C-44D3-B72D-A6C9C747AA81}" srcOrd="2" destOrd="0" presId="urn:microsoft.com/office/officeart/2005/8/layout/vList4"/>
    <dgm:cxn modelId="{091FD121-8438-4154-B3A1-3C4A0216A889}" type="presParOf" srcId="{861D0F08-BE0A-4CF1-9BB1-0D01361A0356}" destId="{6EAB8472-8A41-4EF5-BCE8-3704663F651E}" srcOrd="3" destOrd="0" presId="urn:microsoft.com/office/officeart/2005/8/layout/vList4"/>
    <dgm:cxn modelId="{5346DDC6-8CD3-4962-83DF-2FDFE168D49E}" type="presParOf" srcId="{861D0F08-BE0A-4CF1-9BB1-0D01361A0356}" destId="{350B4E29-B4E1-4588-8DFC-104254687BEE}" srcOrd="4" destOrd="0" presId="urn:microsoft.com/office/officeart/2005/8/layout/vList4"/>
    <dgm:cxn modelId="{ECD378B6-3839-4BFA-85EA-DAAA039C88F3}" type="presParOf" srcId="{350B4E29-B4E1-4588-8DFC-104254687BEE}" destId="{7876088A-431A-4F37-91EB-40E3FDE1AF6B}" srcOrd="0" destOrd="0" presId="urn:microsoft.com/office/officeart/2005/8/layout/vList4"/>
    <dgm:cxn modelId="{0B9E5382-4664-498C-8C71-F24511120A7D}" type="presParOf" srcId="{350B4E29-B4E1-4588-8DFC-104254687BEE}" destId="{DF1876BB-2ABD-4829-ADCC-700EEFE685CD}" srcOrd="1" destOrd="0" presId="urn:microsoft.com/office/officeart/2005/8/layout/vList4"/>
    <dgm:cxn modelId="{2306CC51-9684-466D-946D-71A05B148B05}" type="presParOf" srcId="{350B4E29-B4E1-4588-8DFC-104254687BEE}" destId="{111E438C-946D-42A7-8145-AD240C0EF0D5}" srcOrd="2" destOrd="0" presId="urn:microsoft.com/office/officeart/2005/8/layout/vList4"/>
    <dgm:cxn modelId="{C7398711-2E35-42EE-BB7C-B1154E373310}" type="presParOf" srcId="{861D0F08-BE0A-4CF1-9BB1-0D01361A0356}" destId="{6A3C3C16-46FB-408D-B3C9-77FE3E67039D}" srcOrd="5" destOrd="0" presId="urn:microsoft.com/office/officeart/2005/8/layout/vList4"/>
    <dgm:cxn modelId="{CB6B6AD0-C8C1-4455-BFD4-D700112221DF}" type="presParOf" srcId="{861D0F08-BE0A-4CF1-9BB1-0D01361A0356}" destId="{1133B749-C31A-4466-9CB3-6C73EB995B16}" srcOrd="6" destOrd="0" presId="urn:microsoft.com/office/officeart/2005/8/layout/vList4"/>
    <dgm:cxn modelId="{7BAC48BF-096F-46CD-907F-2FD8939B17A2}" type="presParOf" srcId="{1133B749-C31A-4466-9CB3-6C73EB995B16}" destId="{37FD1A65-EFAA-4C88-BBED-78C32FAE1BA3}" srcOrd="0" destOrd="0" presId="urn:microsoft.com/office/officeart/2005/8/layout/vList4"/>
    <dgm:cxn modelId="{FF7BBC23-80B9-41DE-8B33-D392088B5FA9}" type="presParOf" srcId="{1133B749-C31A-4466-9CB3-6C73EB995B16}" destId="{668AF726-F96C-4120-A59F-12BEDB5C2A79}" srcOrd="1" destOrd="0" presId="urn:microsoft.com/office/officeart/2005/8/layout/vList4"/>
    <dgm:cxn modelId="{33DA09D1-3F3B-400B-989D-B6285DEF1159}" type="presParOf" srcId="{1133B749-C31A-4466-9CB3-6C73EB995B16}" destId="{5E8B7882-FCAF-46C3-B562-A466A23F37CB}" srcOrd="2" destOrd="0" presId="urn:microsoft.com/office/officeart/2005/8/layout/vList4"/>
    <dgm:cxn modelId="{E69F3BF9-5957-4FA5-AAAE-D4A46286AB6F}" type="presParOf" srcId="{861D0F08-BE0A-4CF1-9BB1-0D01361A0356}" destId="{7CA1A721-0E0D-4778-BEE9-BB19F461CE03}" srcOrd="7" destOrd="0" presId="urn:microsoft.com/office/officeart/2005/8/layout/vList4"/>
    <dgm:cxn modelId="{F9BBB049-D672-434F-B6DF-1C45C77BFB01}" type="presParOf" srcId="{861D0F08-BE0A-4CF1-9BB1-0D01361A0356}" destId="{B4223407-8A55-46EE-8F72-1FC460399A6D}" srcOrd="8" destOrd="0" presId="urn:microsoft.com/office/officeart/2005/8/layout/vList4"/>
    <dgm:cxn modelId="{B5627AAC-D16D-491F-993B-6E163A420B70}" type="presParOf" srcId="{B4223407-8A55-46EE-8F72-1FC460399A6D}" destId="{B39B48E8-C215-4C8B-8920-EF36D9ADC014}" srcOrd="0" destOrd="0" presId="urn:microsoft.com/office/officeart/2005/8/layout/vList4"/>
    <dgm:cxn modelId="{57BBD090-6972-4D71-85A7-918AB3CED740}" type="presParOf" srcId="{B4223407-8A55-46EE-8F72-1FC460399A6D}" destId="{934188DA-8AB7-4E07-A5C5-16415D488A20}" srcOrd="1" destOrd="0" presId="urn:microsoft.com/office/officeart/2005/8/layout/vList4"/>
    <dgm:cxn modelId="{D85322E6-C673-46DD-8A19-3ABB061C092A}" type="presParOf" srcId="{B4223407-8A55-46EE-8F72-1FC460399A6D}" destId="{F31223A1-D818-41EF-B46F-DB4967725719}" srcOrd="2" destOrd="0" presId="urn:microsoft.com/office/officeart/2005/8/layout/vList4"/>
    <dgm:cxn modelId="{DB05F57A-9FA2-456E-8841-47CFD390BD65}" type="presParOf" srcId="{861D0F08-BE0A-4CF1-9BB1-0D01361A0356}" destId="{94AC9636-DD94-458C-8BF2-E075D2A491CF}" srcOrd="9" destOrd="0" presId="urn:microsoft.com/office/officeart/2005/8/layout/vList4"/>
    <dgm:cxn modelId="{74C5DC9C-CBA0-4F67-A8DA-7520D3437100}" type="presParOf" srcId="{861D0F08-BE0A-4CF1-9BB1-0D01361A0356}" destId="{949399FD-CD3D-47EE-8890-5C3A0E790F31}" srcOrd="10" destOrd="0" presId="urn:microsoft.com/office/officeart/2005/8/layout/vList4"/>
    <dgm:cxn modelId="{34213179-606E-477F-A947-863A86C59C3F}" type="presParOf" srcId="{949399FD-CD3D-47EE-8890-5C3A0E790F31}" destId="{6559FEB9-39CC-4B1C-A797-998B521D8AF8}" srcOrd="0" destOrd="0" presId="urn:microsoft.com/office/officeart/2005/8/layout/vList4"/>
    <dgm:cxn modelId="{F96384C2-9165-4997-B521-6DA6982EB139}" type="presParOf" srcId="{949399FD-CD3D-47EE-8890-5C3A0E790F31}" destId="{BE5E83A4-8B29-4B8C-8E9A-E277AFCF3B05}" srcOrd="1" destOrd="0" presId="urn:microsoft.com/office/officeart/2005/8/layout/vList4"/>
    <dgm:cxn modelId="{59414FE9-46A9-4955-A9AE-C2172459B91B}" type="presParOf" srcId="{949399FD-CD3D-47EE-8890-5C3A0E790F31}" destId="{E11849D6-8BE3-4579-906F-E086F977A64C}" srcOrd="2" destOrd="0" presId="urn:microsoft.com/office/officeart/2005/8/layout/vList4"/>
    <dgm:cxn modelId="{E3A189C6-B490-438A-9372-24053D24064C}" type="presParOf" srcId="{861D0F08-BE0A-4CF1-9BB1-0D01361A0356}" destId="{C3839A1E-1281-4491-B76E-A594D1830A77}" srcOrd="11" destOrd="0" presId="urn:microsoft.com/office/officeart/2005/8/layout/vList4"/>
    <dgm:cxn modelId="{5095A23A-6D76-4CE4-8F34-B5F105E874F8}" type="presParOf" srcId="{861D0F08-BE0A-4CF1-9BB1-0D01361A0356}" destId="{97C23E84-C82D-4768-B66C-D4FC67A8CBEE}" srcOrd="12" destOrd="0" presId="urn:microsoft.com/office/officeart/2005/8/layout/vList4"/>
    <dgm:cxn modelId="{D28D9659-E9F2-41A3-9EDA-BE10A44BED0D}" type="presParOf" srcId="{97C23E84-C82D-4768-B66C-D4FC67A8CBEE}" destId="{C437BF39-B949-4B4E-9F4D-65EC88C9360F}" srcOrd="0" destOrd="0" presId="urn:microsoft.com/office/officeart/2005/8/layout/vList4"/>
    <dgm:cxn modelId="{3504D126-65E7-4906-99C6-1612567774AF}" type="presParOf" srcId="{97C23E84-C82D-4768-B66C-D4FC67A8CBEE}" destId="{D91C12DE-DDB8-438B-9520-A054299DF6C7}" srcOrd="1" destOrd="0" presId="urn:microsoft.com/office/officeart/2005/8/layout/vList4"/>
    <dgm:cxn modelId="{F194E5D7-C9F3-4F4F-9C67-D986C32144EB}" type="presParOf" srcId="{97C23E84-C82D-4768-B66C-D4FC67A8CBEE}" destId="{90388E34-3D48-486C-B103-7672488248D8}" srcOrd="2" destOrd="0" presId="urn:microsoft.com/office/officeart/2005/8/layout/vList4"/>
    <dgm:cxn modelId="{E802D972-8666-4C81-B12F-126A1B014F49}" type="presParOf" srcId="{861D0F08-BE0A-4CF1-9BB1-0D01361A0356}" destId="{1050D758-86E0-4960-A4A9-F7E5C74A21F7}" srcOrd="13" destOrd="0" presId="urn:microsoft.com/office/officeart/2005/8/layout/vList4"/>
    <dgm:cxn modelId="{71A8F9BC-6303-429F-BBE1-CCBFB68F2177}" type="presParOf" srcId="{861D0F08-BE0A-4CF1-9BB1-0D01361A0356}" destId="{8EA3AC13-BF7B-4551-950B-BEC71015A1A8}" srcOrd="14" destOrd="0" presId="urn:microsoft.com/office/officeart/2005/8/layout/vList4"/>
    <dgm:cxn modelId="{083FF692-DEEB-4632-9E2A-A1E3CE9AACDE}" type="presParOf" srcId="{8EA3AC13-BF7B-4551-950B-BEC71015A1A8}" destId="{192A779D-FB9F-47B6-A9EC-1A7C2445833B}" srcOrd="0" destOrd="0" presId="urn:microsoft.com/office/officeart/2005/8/layout/vList4"/>
    <dgm:cxn modelId="{FCC745CB-5284-4C9C-A2DA-3719AC8CB662}" type="presParOf" srcId="{8EA3AC13-BF7B-4551-950B-BEC71015A1A8}" destId="{5F2FD300-A0C2-4B23-A883-18472A6088A1}" srcOrd="1" destOrd="0" presId="urn:microsoft.com/office/officeart/2005/8/layout/vList4"/>
    <dgm:cxn modelId="{4EDE50A3-C013-49DF-897E-43D4ABC8BB05}" type="presParOf" srcId="{8EA3AC13-BF7B-4551-950B-BEC71015A1A8}" destId="{50D9FD5E-BCFF-4956-B547-964831885A0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64A56C6-05BC-48B6-BC92-D6BBD00E5DD0}" type="doc">
      <dgm:prSet loTypeId="urn:microsoft.com/office/officeart/2005/8/layout/vList4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nl-BE"/>
        </a:p>
      </dgm:t>
    </dgm:pt>
    <dgm:pt modelId="{F2D14417-8D1D-4A4D-B255-ED3B40A1AD2D}">
      <dgm:prSet phldrT="[Tekst]" custT="1"/>
      <dgm:spPr/>
      <dgm:t>
        <a:bodyPr/>
        <a:lstStyle/>
        <a:p>
          <a:r>
            <a:rPr lang="nl-BE" sz="2400" dirty="0">
              <a:latin typeface="Calibri Light" panose="020F0302020204030204"/>
            </a:rPr>
            <a:t>Visibilit</a:t>
          </a:r>
          <a:r>
            <a:rPr lang="fr" sz="2400" dirty="0">
              <a:latin typeface="Calibri"/>
              <a:cs typeface="Calibri"/>
            </a:rPr>
            <a:t>é</a:t>
          </a:r>
        </a:p>
      </dgm:t>
    </dgm:pt>
    <dgm:pt modelId="{F7CB2BF2-E1F9-4533-961B-89356F012EDB}" type="parTrans" cxnId="{45BCE926-DD15-4E8D-85C9-622342998551}">
      <dgm:prSet/>
      <dgm:spPr/>
      <dgm:t>
        <a:bodyPr/>
        <a:lstStyle/>
        <a:p>
          <a:endParaRPr lang="nl-BE" sz="2800"/>
        </a:p>
      </dgm:t>
    </dgm:pt>
    <dgm:pt modelId="{0E3312AB-1B91-4D0C-B935-73022AF32140}" type="sibTrans" cxnId="{45BCE926-DD15-4E8D-85C9-622342998551}">
      <dgm:prSet/>
      <dgm:spPr/>
      <dgm:t>
        <a:bodyPr/>
        <a:lstStyle/>
        <a:p>
          <a:endParaRPr lang="nl-BE" sz="2800"/>
        </a:p>
      </dgm:t>
    </dgm:pt>
    <dgm:pt modelId="{A0047F0A-B736-4C59-9D7D-A37B488E9834}">
      <dgm:prSet phldrT="[Tekst]" custT="1"/>
      <dgm:spPr/>
      <dgm:t>
        <a:bodyPr/>
        <a:lstStyle/>
        <a:p>
          <a:r>
            <a:rPr lang="nl-BE" sz="2400" dirty="0">
              <a:latin typeface="Calibri Light" panose="020F0302020204030204"/>
            </a:rPr>
            <a:t>Graduel</a:t>
          </a:r>
          <a:endParaRPr lang="nl-BE" sz="2400" dirty="0"/>
        </a:p>
      </dgm:t>
    </dgm:pt>
    <dgm:pt modelId="{C86E0213-B0E1-4937-8565-D772DEAD5FFF}" type="parTrans" cxnId="{174B224D-BC4A-480A-BE73-99F5B75A7406}">
      <dgm:prSet/>
      <dgm:spPr/>
      <dgm:t>
        <a:bodyPr/>
        <a:lstStyle/>
        <a:p>
          <a:endParaRPr lang="nl-BE" sz="2800"/>
        </a:p>
      </dgm:t>
    </dgm:pt>
    <dgm:pt modelId="{F57178EA-863C-4D9F-8366-0E3389B4D2F9}" type="sibTrans" cxnId="{174B224D-BC4A-480A-BE73-99F5B75A7406}">
      <dgm:prSet/>
      <dgm:spPr/>
      <dgm:t>
        <a:bodyPr/>
        <a:lstStyle/>
        <a:p>
          <a:endParaRPr lang="nl-BE" sz="2800"/>
        </a:p>
      </dgm:t>
    </dgm:pt>
    <dgm:pt modelId="{23598F34-7973-4974-93EE-82B3EF8B0406}">
      <dgm:prSet phldrT="[Tekst]" custT="1"/>
      <dgm:spPr/>
      <dgm:t>
        <a:bodyPr/>
        <a:lstStyle/>
        <a:p>
          <a:r>
            <a:rPr lang="fr" sz="1400" dirty="0">
              <a:latin typeface="Consolas"/>
            </a:rPr>
            <a:t>L'intérêt</a:t>
          </a:r>
        </a:p>
      </dgm:t>
    </dgm:pt>
    <dgm:pt modelId="{DB6F09B2-8942-4F3B-A506-F703B8F8F30B}" type="parTrans" cxnId="{F112CF06-5591-4876-B12D-06CAB5FAB830}">
      <dgm:prSet/>
      <dgm:spPr/>
      <dgm:t>
        <a:bodyPr/>
        <a:lstStyle/>
        <a:p>
          <a:endParaRPr lang="nl-BE" sz="2800"/>
        </a:p>
      </dgm:t>
    </dgm:pt>
    <dgm:pt modelId="{8F690355-4003-4F3E-AAA7-26E620B142BD}" type="sibTrans" cxnId="{F112CF06-5591-4876-B12D-06CAB5FAB830}">
      <dgm:prSet/>
      <dgm:spPr/>
      <dgm:t>
        <a:bodyPr/>
        <a:lstStyle/>
        <a:p>
          <a:endParaRPr lang="nl-BE" sz="2800"/>
        </a:p>
      </dgm:t>
    </dgm:pt>
    <dgm:pt modelId="{B71CF78F-1DA6-4DA9-928D-791D2D60BE87}">
      <dgm:prSet phldrT="[Tekst]" custT="1"/>
      <dgm:spPr>
        <a:solidFill>
          <a:schemeClr val="accent3"/>
        </a:solidFill>
      </dgm:spPr>
      <dgm:t>
        <a:bodyPr/>
        <a:lstStyle/>
        <a:p>
          <a:r>
            <a:rPr lang="nl-BE" sz="2400" dirty="0">
              <a:latin typeface="Calibri Light" panose="020F0302020204030204"/>
            </a:rPr>
            <a:t>Limit</a:t>
          </a:r>
          <a:r>
            <a:rPr lang="fr" sz="2400" dirty="0"/>
            <a:t>é</a:t>
          </a:r>
        </a:p>
      </dgm:t>
    </dgm:pt>
    <dgm:pt modelId="{FD69CB35-32B8-4A9A-BFF9-84D831C84C24}" type="parTrans" cxnId="{8CB706B9-2E30-454E-B205-826DE6FA3FC4}">
      <dgm:prSet/>
      <dgm:spPr/>
      <dgm:t>
        <a:bodyPr/>
        <a:lstStyle/>
        <a:p>
          <a:endParaRPr lang="nl-BE" sz="2800"/>
        </a:p>
      </dgm:t>
    </dgm:pt>
    <dgm:pt modelId="{BF6FA446-9119-4521-8B2A-F604259470E1}" type="sibTrans" cxnId="{8CB706B9-2E30-454E-B205-826DE6FA3FC4}">
      <dgm:prSet/>
      <dgm:spPr/>
      <dgm:t>
        <a:bodyPr/>
        <a:lstStyle/>
        <a:p>
          <a:endParaRPr lang="nl-BE" sz="2800"/>
        </a:p>
      </dgm:t>
    </dgm:pt>
    <dgm:pt modelId="{2DD0CE54-0B37-4A2A-BC74-0FAC6EC73C7B}">
      <dgm:prSet phldrT="[Tekst]" custT="1"/>
      <dgm:spPr>
        <a:solidFill>
          <a:srgbClr val="FF0000"/>
        </a:solidFill>
      </dgm:spPr>
      <dgm:t>
        <a:bodyPr/>
        <a:lstStyle/>
        <a:p>
          <a:r>
            <a:rPr lang="fr" sz="2400" dirty="0">
              <a:latin typeface="Consolas"/>
            </a:rPr>
            <a:t>Répétition</a:t>
          </a:r>
        </a:p>
      </dgm:t>
    </dgm:pt>
    <dgm:pt modelId="{7B02D129-5C16-4804-A04E-E8F44B026ED1}" type="parTrans" cxnId="{9A6D4501-591E-4DF5-9B15-C75B949289B0}">
      <dgm:prSet/>
      <dgm:spPr/>
      <dgm:t>
        <a:bodyPr/>
        <a:lstStyle/>
        <a:p>
          <a:endParaRPr lang="nl-BE" sz="2800"/>
        </a:p>
      </dgm:t>
    </dgm:pt>
    <dgm:pt modelId="{D478C16C-61BC-4E1A-A088-0CE1009BB049}" type="sibTrans" cxnId="{9A6D4501-591E-4DF5-9B15-C75B949289B0}">
      <dgm:prSet/>
      <dgm:spPr/>
      <dgm:t>
        <a:bodyPr/>
        <a:lstStyle/>
        <a:p>
          <a:endParaRPr lang="nl-BE" sz="2800"/>
        </a:p>
      </dgm:t>
    </dgm:pt>
    <dgm:pt modelId="{5ADAE56B-F01D-4849-BC12-A0F86A7AE3CE}">
      <dgm:prSet phldrT="[Tekst]" custT="1"/>
      <dgm:spPr/>
      <dgm:t>
        <a:bodyPr/>
        <a:lstStyle/>
        <a:p>
          <a:r>
            <a:rPr lang="nl-BE" sz="2400" dirty="0">
              <a:latin typeface="Calibri Light" panose="020F0302020204030204"/>
            </a:rPr>
            <a:t>Activation</a:t>
          </a:r>
          <a:endParaRPr lang="nl-BE" sz="2400" dirty="0"/>
        </a:p>
      </dgm:t>
    </dgm:pt>
    <dgm:pt modelId="{D5C48DBB-438A-4304-88E2-E91C9FF3DF77}" type="parTrans" cxnId="{BFBD8003-4060-4AD8-A6DD-E7482BBB99FC}">
      <dgm:prSet/>
      <dgm:spPr/>
      <dgm:t>
        <a:bodyPr/>
        <a:lstStyle/>
        <a:p>
          <a:endParaRPr lang="nl-BE" sz="2800"/>
        </a:p>
      </dgm:t>
    </dgm:pt>
    <dgm:pt modelId="{65296BEA-EEEE-43BC-9FF3-675E2F9CF73F}" type="sibTrans" cxnId="{BFBD8003-4060-4AD8-A6DD-E7482BBB99FC}">
      <dgm:prSet/>
      <dgm:spPr/>
      <dgm:t>
        <a:bodyPr/>
        <a:lstStyle/>
        <a:p>
          <a:endParaRPr lang="nl-BE" sz="2800"/>
        </a:p>
      </dgm:t>
    </dgm:pt>
    <dgm:pt modelId="{1A17991E-4DBA-476D-A9E8-A11F0E6717FD}">
      <dgm:prSet phldrT="[Tekst]" custT="1"/>
      <dgm:spPr/>
      <dgm:t>
        <a:bodyPr/>
        <a:lstStyle/>
        <a:p>
          <a:r>
            <a:rPr lang="fr" sz="2400" dirty="0">
              <a:latin typeface="Consolas"/>
            </a:rPr>
            <a:t>L'intégration</a:t>
          </a:r>
        </a:p>
      </dgm:t>
    </dgm:pt>
    <dgm:pt modelId="{2568248D-6311-4F29-B8F3-C84CA89906D0}" type="parTrans" cxnId="{D0AE1930-6BEC-4121-BE6B-A9832F34ED14}">
      <dgm:prSet/>
      <dgm:spPr/>
      <dgm:t>
        <a:bodyPr/>
        <a:lstStyle/>
        <a:p>
          <a:endParaRPr lang="nl-BE" sz="2800"/>
        </a:p>
      </dgm:t>
    </dgm:pt>
    <dgm:pt modelId="{FCA3AC44-011C-4737-886E-D52F59D71161}" type="sibTrans" cxnId="{D0AE1930-6BEC-4121-BE6B-A9832F34ED14}">
      <dgm:prSet/>
      <dgm:spPr/>
      <dgm:t>
        <a:bodyPr/>
        <a:lstStyle/>
        <a:p>
          <a:endParaRPr lang="nl-BE" sz="2800"/>
        </a:p>
      </dgm:t>
    </dgm:pt>
    <dgm:pt modelId="{59C59923-6554-4866-81A4-B748D22EB30A}">
      <dgm:prSet phldrT="[Tekst]" custT="1"/>
      <dgm:spPr/>
      <dgm:t>
        <a:bodyPr/>
        <a:lstStyle/>
        <a:p>
          <a:r>
            <a:rPr lang="fr" sz="2800" dirty="0">
              <a:latin typeface="Consolas"/>
            </a:rPr>
            <a:t>Différenciation</a:t>
          </a:r>
        </a:p>
      </dgm:t>
    </dgm:pt>
    <dgm:pt modelId="{87E5B146-F1FC-4387-A7A2-0D5E17E61A87}" type="parTrans" cxnId="{BC57FDB3-95B2-414E-9917-DBE090118CAF}">
      <dgm:prSet/>
      <dgm:spPr/>
      <dgm:t>
        <a:bodyPr/>
        <a:lstStyle/>
        <a:p>
          <a:endParaRPr lang="nl-BE" sz="2800"/>
        </a:p>
      </dgm:t>
    </dgm:pt>
    <dgm:pt modelId="{B1331851-68D1-4BEE-9C3E-9AD37590991F}" type="sibTrans" cxnId="{BC57FDB3-95B2-414E-9917-DBE090118CAF}">
      <dgm:prSet/>
      <dgm:spPr/>
      <dgm:t>
        <a:bodyPr/>
        <a:lstStyle/>
        <a:p>
          <a:endParaRPr lang="nl-BE" sz="2800"/>
        </a:p>
      </dgm:t>
    </dgm:pt>
    <dgm:pt modelId="{861D0F08-BE0A-4CF1-9BB1-0D01361A0356}" type="pres">
      <dgm:prSet presAssocID="{064A56C6-05BC-48B6-BC92-D6BBD00E5DD0}" presName="linear" presStyleCnt="0">
        <dgm:presLayoutVars>
          <dgm:dir/>
          <dgm:resizeHandles val="exact"/>
        </dgm:presLayoutVars>
      </dgm:prSet>
      <dgm:spPr/>
    </dgm:pt>
    <dgm:pt modelId="{BCBFB190-D863-4ABA-9994-9DF015B75E58}" type="pres">
      <dgm:prSet presAssocID="{F2D14417-8D1D-4A4D-B255-ED3B40A1AD2D}" presName="comp" presStyleCnt="0"/>
      <dgm:spPr/>
    </dgm:pt>
    <dgm:pt modelId="{228A5060-56CC-4D4B-BB5E-F0B0329B69EC}" type="pres">
      <dgm:prSet presAssocID="{F2D14417-8D1D-4A4D-B255-ED3B40A1AD2D}" presName="box" presStyleLbl="node1" presStyleIdx="0" presStyleCnt="8" custLinFactNeighborX="-361"/>
      <dgm:spPr/>
    </dgm:pt>
    <dgm:pt modelId="{8E2EE7FD-6CAA-432C-8E98-C92E5F28609E}" type="pres">
      <dgm:prSet presAssocID="{F2D14417-8D1D-4A4D-B255-ED3B40A1AD2D}" presName="img" presStyleLbl="fgImgPlace1" presStyleIdx="0" presStyleCnt="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E2FFCCF-1335-4439-86AA-81DCBFB2D47E}" type="pres">
      <dgm:prSet presAssocID="{F2D14417-8D1D-4A4D-B255-ED3B40A1AD2D}" presName="text" presStyleLbl="node1" presStyleIdx="0" presStyleCnt="8">
        <dgm:presLayoutVars>
          <dgm:bulletEnabled val="1"/>
        </dgm:presLayoutVars>
      </dgm:prSet>
      <dgm:spPr/>
    </dgm:pt>
    <dgm:pt modelId="{23460A57-D37A-453A-BB4F-806D658BA0B3}" type="pres">
      <dgm:prSet presAssocID="{0E3312AB-1B91-4D0C-B935-73022AF32140}" presName="spacer" presStyleCnt="0"/>
      <dgm:spPr/>
    </dgm:pt>
    <dgm:pt modelId="{735A33B7-C4BE-4988-A5FF-2741AB9CCBF7}" type="pres">
      <dgm:prSet presAssocID="{23598F34-7973-4974-93EE-82B3EF8B0406}" presName="comp" presStyleCnt="0"/>
      <dgm:spPr/>
    </dgm:pt>
    <dgm:pt modelId="{DAF35F81-E296-4644-B7BD-6647478AC90E}" type="pres">
      <dgm:prSet presAssocID="{23598F34-7973-4974-93EE-82B3EF8B0406}" presName="box" presStyleLbl="node1" presStyleIdx="1" presStyleCnt="8"/>
      <dgm:spPr/>
    </dgm:pt>
    <dgm:pt modelId="{93C523CD-A53D-4B82-A267-AB2A7AFD72CA}" type="pres">
      <dgm:prSet presAssocID="{23598F34-7973-4974-93EE-82B3EF8B0406}" presName="img" presStyleLbl="fgImgPlace1" presStyleIdx="1" presStyleCnt="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4E78EA2-739C-44D3-B72D-A6C9C747AA81}" type="pres">
      <dgm:prSet presAssocID="{23598F34-7973-4974-93EE-82B3EF8B0406}" presName="text" presStyleLbl="node1" presStyleIdx="1" presStyleCnt="8">
        <dgm:presLayoutVars>
          <dgm:bulletEnabled val="1"/>
        </dgm:presLayoutVars>
      </dgm:prSet>
      <dgm:spPr/>
    </dgm:pt>
    <dgm:pt modelId="{6EAB8472-8A41-4EF5-BCE8-3704663F651E}" type="pres">
      <dgm:prSet presAssocID="{8F690355-4003-4F3E-AAA7-26E620B142BD}" presName="spacer" presStyleCnt="0"/>
      <dgm:spPr/>
    </dgm:pt>
    <dgm:pt modelId="{350B4E29-B4E1-4588-8DFC-104254687BEE}" type="pres">
      <dgm:prSet presAssocID="{A0047F0A-B736-4C59-9D7D-A37B488E9834}" presName="comp" presStyleCnt="0"/>
      <dgm:spPr/>
    </dgm:pt>
    <dgm:pt modelId="{7876088A-431A-4F37-91EB-40E3FDE1AF6B}" type="pres">
      <dgm:prSet presAssocID="{A0047F0A-B736-4C59-9D7D-A37B488E9834}" presName="box" presStyleLbl="node1" presStyleIdx="2" presStyleCnt="8"/>
      <dgm:spPr/>
    </dgm:pt>
    <dgm:pt modelId="{DF1876BB-2ABD-4829-ADCC-700EEFE685CD}" type="pres">
      <dgm:prSet presAssocID="{A0047F0A-B736-4C59-9D7D-A37B488E9834}" presName="img" presStyleLbl="fgImgPlace1" presStyleIdx="2" presStyleCnt="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11E438C-946D-42A7-8145-AD240C0EF0D5}" type="pres">
      <dgm:prSet presAssocID="{A0047F0A-B736-4C59-9D7D-A37B488E9834}" presName="text" presStyleLbl="node1" presStyleIdx="2" presStyleCnt="8">
        <dgm:presLayoutVars>
          <dgm:bulletEnabled val="1"/>
        </dgm:presLayoutVars>
      </dgm:prSet>
      <dgm:spPr/>
    </dgm:pt>
    <dgm:pt modelId="{6A3C3C16-46FB-408D-B3C9-77FE3E67039D}" type="pres">
      <dgm:prSet presAssocID="{F57178EA-863C-4D9F-8366-0E3389B4D2F9}" presName="spacer" presStyleCnt="0"/>
      <dgm:spPr/>
    </dgm:pt>
    <dgm:pt modelId="{1133B749-C31A-4466-9CB3-6C73EB995B16}" type="pres">
      <dgm:prSet presAssocID="{B71CF78F-1DA6-4DA9-928D-791D2D60BE87}" presName="comp" presStyleCnt="0"/>
      <dgm:spPr/>
    </dgm:pt>
    <dgm:pt modelId="{37FD1A65-EFAA-4C88-BBED-78C32FAE1BA3}" type="pres">
      <dgm:prSet presAssocID="{B71CF78F-1DA6-4DA9-928D-791D2D60BE87}" presName="box" presStyleLbl="node1" presStyleIdx="3" presStyleCnt="8"/>
      <dgm:spPr/>
    </dgm:pt>
    <dgm:pt modelId="{668AF726-F96C-4120-A59F-12BEDB5C2A79}" type="pres">
      <dgm:prSet presAssocID="{B71CF78F-1DA6-4DA9-928D-791D2D60BE87}" presName="img" presStyleLbl="fgImgPlace1" presStyleIdx="3" presStyleCnt="8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5E8B7882-FCAF-46C3-B562-A466A23F37CB}" type="pres">
      <dgm:prSet presAssocID="{B71CF78F-1DA6-4DA9-928D-791D2D60BE87}" presName="text" presStyleLbl="node1" presStyleIdx="3" presStyleCnt="8">
        <dgm:presLayoutVars>
          <dgm:bulletEnabled val="1"/>
        </dgm:presLayoutVars>
      </dgm:prSet>
      <dgm:spPr/>
    </dgm:pt>
    <dgm:pt modelId="{7CA1A721-0E0D-4778-BEE9-BB19F461CE03}" type="pres">
      <dgm:prSet presAssocID="{BF6FA446-9119-4521-8B2A-F604259470E1}" presName="spacer" presStyleCnt="0"/>
      <dgm:spPr/>
    </dgm:pt>
    <dgm:pt modelId="{B4223407-8A55-46EE-8F72-1FC460399A6D}" type="pres">
      <dgm:prSet presAssocID="{2DD0CE54-0B37-4A2A-BC74-0FAC6EC73C7B}" presName="comp" presStyleCnt="0"/>
      <dgm:spPr/>
    </dgm:pt>
    <dgm:pt modelId="{B39B48E8-C215-4C8B-8920-EF36D9ADC014}" type="pres">
      <dgm:prSet presAssocID="{2DD0CE54-0B37-4A2A-BC74-0FAC6EC73C7B}" presName="box" presStyleLbl="node1" presStyleIdx="4" presStyleCnt="8"/>
      <dgm:spPr/>
    </dgm:pt>
    <dgm:pt modelId="{934188DA-8AB7-4E07-A5C5-16415D488A20}" type="pres">
      <dgm:prSet presAssocID="{2DD0CE54-0B37-4A2A-BC74-0FAC6EC73C7B}" presName="img" presStyleLbl="fgImgPlace1" presStyleIdx="4" presStyleCnt="8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F31223A1-D818-41EF-B46F-DB4967725719}" type="pres">
      <dgm:prSet presAssocID="{2DD0CE54-0B37-4A2A-BC74-0FAC6EC73C7B}" presName="text" presStyleLbl="node1" presStyleIdx="4" presStyleCnt="8">
        <dgm:presLayoutVars>
          <dgm:bulletEnabled val="1"/>
        </dgm:presLayoutVars>
      </dgm:prSet>
      <dgm:spPr/>
    </dgm:pt>
    <dgm:pt modelId="{94AC9636-DD94-458C-8BF2-E075D2A491CF}" type="pres">
      <dgm:prSet presAssocID="{D478C16C-61BC-4E1A-A088-0CE1009BB049}" presName="spacer" presStyleCnt="0"/>
      <dgm:spPr/>
    </dgm:pt>
    <dgm:pt modelId="{949399FD-CD3D-47EE-8890-5C3A0E790F31}" type="pres">
      <dgm:prSet presAssocID="{5ADAE56B-F01D-4849-BC12-A0F86A7AE3CE}" presName="comp" presStyleCnt="0"/>
      <dgm:spPr/>
    </dgm:pt>
    <dgm:pt modelId="{6559FEB9-39CC-4B1C-A797-998B521D8AF8}" type="pres">
      <dgm:prSet presAssocID="{5ADAE56B-F01D-4849-BC12-A0F86A7AE3CE}" presName="box" presStyleLbl="node1" presStyleIdx="5" presStyleCnt="8"/>
      <dgm:spPr/>
    </dgm:pt>
    <dgm:pt modelId="{BE5E83A4-8B29-4B8C-8E9A-E277AFCF3B05}" type="pres">
      <dgm:prSet presAssocID="{5ADAE56B-F01D-4849-BC12-A0F86A7AE3CE}" presName="img" presStyleLbl="fgImgPlace1" presStyleIdx="5" presStyleCnt="8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E11849D6-8BE3-4579-906F-E086F977A64C}" type="pres">
      <dgm:prSet presAssocID="{5ADAE56B-F01D-4849-BC12-A0F86A7AE3CE}" presName="text" presStyleLbl="node1" presStyleIdx="5" presStyleCnt="8">
        <dgm:presLayoutVars>
          <dgm:bulletEnabled val="1"/>
        </dgm:presLayoutVars>
      </dgm:prSet>
      <dgm:spPr/>
    </dgm:pt>
    <dgm:pt modelId="{C3839A1E-1281-4491-B76E-A594D1830A77}" type="pres">
      <dgm:prSet presAssocID="{65296BEA-EEEE-43BC-9FF3-675E2F9CF73F}" presName="spacer" presStyleCnt="0"/>
      <dgm:spPr/>
    </dgm:pt>
    <dgm:pt modelId="{97C23E84-C82D-4768-B66C-D4FC67A8CBEE}" type="pres">
      <dgm:prSet presAssocID="{1A17991E-4DBA-476D-A9E8-A11F0E6717FD}" presName="comp" presStyleCnt="0"/>
      <dgm:spPr/>
    </dgm:pt>
    <dgm:pt modelId="{C437BF39-B949-4B4E-9F4D-65EC88C9360F}" type="pres">
      <dgm:prSet presAssocID="{1A17991E-4DBA-476D-A9E8-A11F0E6717FD}" presName="box" presStyleLbl="node1" presStyleIdx="6" presStyleCnt="8"/>
      <dgm:spPr/>
    </dgm:pt>
    <dgm:pt modelId="{D91C12DE-DDB8-438B-9520-A054299DF6C7}" type="pres">
      <dgm:prSet presAssocID="{1A17991E-4DBA-476D-A9E8-A11F0E6717FD}" presName="img" presStyleLbl="fgImgPlace1" presStyleIdx="6" presStyleCnt="8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</dgm:pt>
    <dgm:pt modelId="{90388E34-3D48-486C-B103-7672488248D8}" type="pres">
      <dgm:prSet presAssocID="{1A17991E-4DBA-476D-A9E8-A11F0E6717FD}" presName="text" presStyleLbl="node1" presStyleIdx="6" presStyleCnt="8">
        <dgm:presLayoutVars>
          <dgm:bulletEnabled val="1"/>
        </dgm:presLayoutVars>
      </dgm:prSet>
      <dgm:spPr/>
    </dgm:pt>
    <dgm:pt modelId="{1050D758-86E0-4960-A4A9-F7E5C74A21F7}" type="pres">
      <dgm:prSet presAssocID="{FCA3AC44-011C-4737-886E-D52F59D71161}" presName="spacer" presStyleCnt="0"/>
      <dgm:spPr/>
    </dgm:pt>
    <dgm:pt modelId="{8EA3AC13-BF7B-4551-950B-BEC71015A1A8}" type="pres">
      <dgm:prSet presAssocID="{59C59923-6554-4866-81A4-B748D22EB30A}" presName="comp" presStyleCnt="0"/>
      <dgm:spPr/>
    </dgm:pt>
    <dgm:pt modelId="{192A779D-FB9F-47B6-A9EC-1A7C2445833B}" type="pres">
      <dgm:prSet presAssocID="{59C59923-6554-4866-81A4-B748D22EB30A}" presName="box" presStyleLbl="node1" presStyleIdx="7" presStyleCnt="8"/>
      <dgm:spPr/>
    </dgm:pt>
    <dgm:pt modelId="{5F2FD300-A0C2-4B23-A883-18472A6088A1}" type="pres">
      <dgm:prSet presAssocID="{59C59923-6554-4866-81A4-B748D22EB30A}" presName="img" presStyleLbl="fgImgPlace1" presStyleIdx="7" presStyleCnt="8"/>
      <dgm:spPr>
        <a:blipFill rotWithShape="1">
          <a:blip xmlns:r="http://schemas.openxmlformats.org/officeDocument/2006/relationships" r:embed="rId8"/>
          <a:stretch>
            <a:fillRect/>
          </a:stretch>
        </a:blipFill>
      </dgm:spPr>
    </dgm:pt>
    <dgm:pt modelId="{50D9FD5E-BCFF-4956-B547-964831885A0B}" type="pres">
      <dgm:prSet presAssocID="{59C59923-6554-4866-81A4-B748D22EB30A}" presName="text" presStyleLbl="node1" presStyleIdx="7" presStyleCnt="8">
        <dgm:presLayoutVars>
          <dgm:bulletEnabled val="1"/>
        </dgm:presLayoutVars>
      </dgm:prSet>
      <dgm:spPr/>
    </dgm:pt>
  </dgm:ptLst>
  <dgm:cxnLst>
    <dgm:cxn modelId="{9A6D4501-591E-4DF5-9B15-C75B949289B0}" srcId="{064A56C6-05BC-48B6-BC92-D6BBD00E5DD0}" destId="{2DD0CE54-0B37-4A2A-BC74-0FAC6EC73C7B}" srcOrd="4" destOrd="0" parTransId="{7B02D129-5C16-4804-A04E-E8F44B026ED1}" sibTransId="{D478C16C-61BC-4E1A-A088-0CE1009BB049}"/>
    <dgm:cxn modelId="{BFBD8003-4060-4AD8-A6DD-E7482BBB99FC}" srcId="{064A56C6-05BC-48B6-BC92-D6BBD00E5DD0}" destId="{5ADAE56B-F01D-4849-BC12-A0F86A7AE3CE}" srcOrd="5" destOrd="0" parTransId="{D5C48DBB-438A-4304-88E2-E91C9FF3DF77}" sibTransId="{65296BEA-EEEE-43BC-9FF3-675E2F9CF73F}"/>
    <dgm:cxn modelId="{F112CF06-5591-4876-B12D-06CAB5FAB830}" srcId="{064A56C6-05BC-48B6-BC92-D6BBD00E5DD0}" destId="{23598F34-7973-4974-93EE-82B3EF8B0406}" srcOrd="1" destOrd="0" parTransId="{DB6F09B2-8942-4F3B-A506-F703B8F8F30B}" sibTransId="{8F690355-4003-4F3E-AAA7-26E620B142BD}"/>
    <dgm:cxn modelId="{6D863D12-884E-4B58-849D-F3AD31B73518}" type="presOf" srcId="{1A17991E-4DBA-476D-A9E8-A11F0E6717FD}" destId="{90388E34-3D48-486C-B103-7672488248D8}" srcOrd="1" destOrd="0" presId="urn:microsoft.com/office/officeart/2005/8/layout/vList4"/>
    <dgm:cxn modelId="{34B98413-84A0-4A8D-9D47-587A9E67E610}" type="presOf" srcId="{5ADAE56B-F01D-4849-BC12-A0F86A7AE3CE}" destId="{E11849D6-8BE3-4579-906F-E086F977A64C}" srcOrd="1" destOrd="0" presId="urn:microsoft.com/office/officeart/2005/8/layout/vList4"/>
    <dgm:cxn modelId="{2479F021-9F01-4C78-B5C1-CE32E79DB37C}" type="presOf" srcId="{F2D14417-8D1D-4A4D-B255-ED3B40A1AD2D}" destId="{228A5060-56CC-4D4B-BB5E-F0B0329B69EC}" srcOrd="0" destOrd="0" presId="urn:microsoft.com/office/officeart/2005/8/layout/vList4"/>
    <dgm:cxn modelId="{45BCE926-DD15-4E8D-85C9-622342998551}" srcId="{064A56C6-05BC-48B6-BC92-D6BBD00E5DD0}" destId="{F2D14417-8D1D-4A4D-B255-ED3B40A1AD2D}" srcOrd="0" destOrd="0" parTransId="{F7CB2BF2-E1F9-4533-961B-89356F012EDB}" sibTransId="{0E3312AB-1B91-4D0C-B935-73022AF32140}"/>
    <dgm:cxn modelId="{D0AE1930-6BEC-4121-BE6B-A9832F34ED14}" srcId="{064A56C6-05BC-48B6-BC92-D6BBD00E5DD0}" destId="{1A17991E-4DBA-476D-A9E8-A11F0E6717FD}" srcOrd="6" destOrd="0" parTransId="{2568248D-6311-4F29-B8F3-C84CA89906D0}" sibTransId="{FCA3AC44-011C-4737-886E-D52F59D71161}"/>
    <dgm:cxn modelId="{B1008932-B08B-4F64-9407-71A43996D0B9}" type="presOf" srcId="{2DD0CE54-0B37-4A2A-BC74-0FAC6EC73C7B}" destId="{F31223A1-D818-41EF-B46F-DB4967725719}" srcOrd="1" destOrd="0" presId="urn:microsoft.com/office/officeart/2005/8/layout/vList4"/>
    <dgm:cxn modelId="{478BC767-A3F3-4EDF-958B-F348E171DA9C}" type="presOf" srcId="{2DD0CE54-0B37-4A2A-BC74-0FAC6EC73C7B}" destId="{B39B48E8-C215-4C8B-8920-EF36D9ADC014}" srcOrd="0" destOrd="0" presId="urn:microsoft.com/office/officeart/2005/8/layout/vList4"/>
    <dgm:cxn modelId="{B0AE9A49-470C-4108-86F4-D5AA8B9B2F43}" type="presOf" srcId="{1A17991E-4DBA-476D-A9E8-A11F0E6717FD}" destId="{C437BF39-B949-4B4E-9F4D-65EC88C9360F}" srcOrd="0" destOrd="0" presId="urn:microsoft.com/office/officeart/2005/8/layout/vList4"/>
    <dgm:cxn modelId="{174B224D-BC4A-480A-BE73-99F5B75A7406}" srcId="{064A56C6-05BC-48B6-BC92-D6BBD00E5DD0}" destId="{A0047F0A-B736-4C59-9D7D-A37B488E9834}" srcOrd="2" destOrd="0" parTransId="{C86E0213-B0E1-4937-8565-D772DEAD5FFF}" sibTransId="{F57178EA-863C-4D9F-8366-0E3389B4D2F9}"/>
    <dgm:cxn modelId="{CB658574-772D-499A-B773-2359FDF96836}" type="presOf" srcId="{59C59923-6554-4866-81A4-B748D22EB30A}" destId="{50D9FD5E-BCFF-4956-B547-964831885A0B}" srcOrd="1" destOrd="0" presId="urn:microsoft.com/office/officeart/2005/8/layout/vList4"/>
    <dgm:cxn modelId="{98B5F994-E9A5-4780-91D7-02C50AFA7757}" type="presOf" srcId="{23598F34-7973-4974-93EE-82B3EF8B0406}" destId="{DAF35F81-E296-4644-B7BD-6647478AC90E}" srcOrd="0" destOrd="0" presId="urn:microsoft.com/office/officeart/2005/8/layout/vList4"/>
    <dgm:cxn modelId="{B0A80697-8B87-4AC8-B301-37DCEC821764}" type="presOf" srcId="{B71CF78F-1DA6-4DA9-928D-791D2D60BE87}" destId="{5E8B7882-FCAF-46C3-B562-A466A23F37CB}" srcOrd="1" destOrd="0" presId="urn:microsoft.com/office/officeart/2005/8/layout/vList4"/>
    <dgm:cxn modelId="{4D419E9B-C8D9-4872-ACAD-DBDD10C4E530}" type="presOf" srcId="{23598F34-7973-4974-93EE-82B3EF8B0406}" destId="{A4E78EA2-739C-44D3-B72D-A6C9C747AA81}" srcOrd="1" destOrd="0" presId="urn:microsoft.com/office/officeart/2005/8/layout/vList4"/>
    <dgm:cxn modelId="{5D238F9E-705C-4D57-9693-362DAAB42948}" type="presOf" srcId="{B71CF78F-1DA6-4DA9-928D-791D2D60BE87}" destId="{37FD1A65-EFAA-4C88-BBED-78C32FAE1BA3}" srcOrd="0" destOrd="0" presId="urn:microsoft.com/office/officeart/2005/8/layout/vList4"/>
    <dgm:cxn modelId="{1883DFAC-E05D-460F-BE07-4469475C6501}" type="presOf" srcId="{A0047F0A-B736-4C59-9D7D-A37B488E9834}" destId="{7876088A-431A-4F37-91EB-40E3FDE1AF6B}" srcOrd="0" destOrd="0" presId="urn:microsoft.com/office/officeart/2005/8/layout/vList4"/>
    <dgm:cxn modelId="{3B1DF1AE-9BCE-4976-8643-E7A43FBBE111}" type="presOf" srcId="{F2D14417-8D1D-4A4D-B255-ED3B40A1AD2D}" destId="{9E2FFCCF-1335-4439-86AA-81DCBFB2D47E}" srcOrd="1" destOrd="0" presId="urn:microsoft.com/office/officeart/2005/8/layout/vList4"/>
    <dgm:cxn modelId="{630F8DAF-D84A-46CC-8BFC-EEF3D740E27E}" type="presOf" srcId="{5ADAE56B-F01D-4849-BC12-A0F86A7AE3CE}" destId="{6559FEB9-39CC-4B1C-A797-998B521D8AF8}" srcOrd="0" destOrd="0" presId="urn:microsoft.com/office/officeart/2005/8/layout/vList4"/>
    <dgm:cxn modelId="{BC57FDB3-95B2-414E-9917-DBE090118CAF}" srcId="{064A56C6-05BC-48B6-BC92-D6BBD00E5DD0}" destId="{59C59923-6554-4866-81A4-B748D22EB30A}" srcOrd="7" destOrd="0" parTransId="{87E5B146-F1FC-4387-A7A2-0D5E17E61A87}" sibTransId="{B1331851-68D1-4BEE-9C3E-9AD37590991F}"/>
    <dgm:cxn modelId="{8CB706B9-2E30-454E-B205-826DE6FA3FC4}" srcId="{064A56C6-05BC-48B6-BC92-D6BBD00E5DD0}" destId="{B71CF78F-1DA6-4DA9-928D-791D2D60BE87}" srcOrd="3" destOrd="0" parTransId="{FD69CB35-32B8-4A9A-BFF9-84D831C84C24}" sibTransId="{BF6FA446-9119-4521-8B2A-F604259470E1}"/>
    <dgm:cxn modelId="{D32093D2-955D-463F-852E-B290B3433356}" type="presOf" srcId="{064A56C6-05BC-48B6-BC92-D6BBD00E5DD0}" destId="{861D0F08-BE0A-4CF1-9BB1-0D01361A0356}" srcOrd="0" destOrd="0" presId="urn:microsoft.com/office/officeart/2005/8/layout/vList4"/>
    <dgm:cxn modelId="{0961A7EA-D657-44B0-872F-FEA99B46621A}" type="presOf" srcId="{A0047F0A-B736-4C59-9D7D-A37B488E9834}" destId="{111E438C-946D-42A7-8145-AD240C0EF0D5}" srcOrd="1" destOrd="0" presId="urn:microsoft.com/office/officeart/2005/8/layout/vList4"/>
    <dgm:cxn modelId="{1604FFF9-D312-4876-886A-6EA95C80B584}" type="presOf" srcId="{59C59923-6554-4866-81A4-B748D22EB30A}" destId="{192A779D-FB9F-47B6-A9EC-1A7C2445833B}" srcOrd="0" destOrd="0" presId="urn:microsoft.com/office/officeart/2005/8/layout/vList4"/>
    <dgm:cxn modelId="{0C9132A8-5E55-47A2-A31B-20191A5C13AB}" type="presParOf" srcId="{861D0F08-BE0A-4CF1-9BB1-0D01361A0356}" destId="{BCBFB190-D863-4ABA-9994-9DF015B75E58}" srcOrd="0" destOrd="0" presId="urn:microsoft.com/office/officeart/2005/8/layout/vList4"/>
    <dgm:cxn modelId="{47FE0CCB-638B-4525-9381-E696D6E8DE97}" type="presParOf" srcId="{BCBFB190-D863-4ABA-9994-9DF015B75E58}" destId="{228A5060-56CC-4D4B-BB5E-F0B0329B69EC}" srcOrd="0" destOrd="0" presId="urn:microsoft.com/office/officeart/2005/8/layout/vList4"/>
    <dgm:cxn modelId="{9199D924-D72B-4A74-A63A-AD4AE4F62E8B}" type="presParOf" srcId="{BCBFB190-D863-4ABA-9994-9DF015B75E58}" destId="{8E2EE7FD-6CAA-432C-8E98-C92E5F28609E}" srcOrd="1" destOrd="0" presId="urn:microsoft.com/office/officeart/2005/8/layout/vList4"/>
    <dgm:cxn modelId="{6B9A7F0D-A6D6-4108-90E2-CBFA74B11274}" type="presParOf" srcId="{BCBFB190-D863-4ABA-9994-9DF015B75E58}" destId="{9E2FFCCF-1335-4439-86AA-81DCBFB2D47E}" srcOrd="2" destOrd="0" presId="urn:microsoft.com/office/officeart/2005/8/layout/vList4"/>
    <dgm:cxn modelId="{EAB2E775-0035-4F3A-BD95-558A4665DE71}" type="presParOf" srcId="{861D0F08-BE0A-4CF1-9BB1-0D01361A0356}" destId="{23460A57-D37A-453A-BB4F-806D658BA0B3}" srcOrd="1" destOrd="0" presId="urn:microsoft.com/office/officeart/2005/8/layout/vList4"/>
    <dgm:cxn modelId="{2A8A3EA1-6C66-4F9D-843D-A8B12B2E0A7A}" type="presParOf" srcId="{861D0F08-BE0A-4CF1-9BB1-0D01361A0356}" destId="{735A33B7-C4BE-4988-A5FF-2741AB9CCBF7}" srcOrd="2" destOrd="0" presId="urn:microsoft.com/office/officeart/2005/8/layout/vList4"/>
    <dgm:cxn modelId="{C40B703F-C39C-467E-8F3F-A54ECA2B4FFF}" type="presParOf" srcId="{735A33B7-C4BE-4988-A5FF-2741AB9CCBF7}" destId="{DAF35F81-E296-4644-B7BD-6647478AC90E}" srcOrd="0" destOrd="0" presId="urn:microsoft.com/office/officeart/2005/8/layout/vList4"/>
    <dgm:cxn modelId="{A92A447C-3569-4CE9-84EA-5466531B4732}" type="presParOf" srcId="{735A33B7-C4BE-4988-A5FF-2741AB9CCBF7}" destId="{93C523CD-A53D-4B82-A267-AB2A7AFD72CA}" srcOrd="1" destOrd="0" presId="urn:microsoft.com/office/officeart/2005/8/layout/vList4"/>
    <dgm:cxn modelId="{6BF26B2D-6154-4BA1-870A-E423FC5CE2AE}" type="presParOf" srcId="{735A33B7-C4BE-4988-A5FF-2741AB9CCBF7}" destId="{A4E78EA2-739C-44D3-B72D-A6C9C747AA81}" srcOrd="2" destOrd="0" presId="urn:microsoft.com/office/officeart/2005/8/layout/vList4"/>
    <dgm:cxn modelId="{091FD121-8438-4154-B3A1-3C4A0216A889}" type="presParOf" srcId="{861D0F08-BE0A-4CF1-9BB1-0D01361A0356}" destId="{6EAB8472-8A41-4EF5-BCE8-3704663F651E}" srcOrd="3" destOrd="0" presId="urn:microsoft.com/office/officeart/2005/8/layout/vList4"/>
    <dgm:cxn modelId="{5346DDC6-8CD3-4962-83DF-2FDFE168D49E}" type="presParOf" srcId="{861D0F08-BE0A-4CF1-9BB1-0D01361A0356}" destId="{350B4E29-B4E1-4588-8DFC-104254687BEE}" srcOrd="4" destOrd="0" presId="urn:microsoft.com/office/officeart/2005/8/layout/vList4"/>
    <dgm:cxn modelId="{ECD378B6-3839-4BFA-85EA-DAAA039C88F3}" type="presParOf" srcId="{350B4E29-B4E1-4588-8DFC-104254687BEE}" destId="{7876088A-431A-4F37-91EB-40E3FDE1AF6B}" srcOrd="0" destOrd="0" presId="urn:microsoft.com/office/officeart/2005/8/layout/vList4"/>
    <dgm:cxn modelId="{0B9E5382-4664-498C-8C71-F24511120A7D}" type="presParOf" srcId="{350B4E29-B4E1-4588-8DFC-104254687BEE}" destId="{DF1876BB-2ABD-4829-ADCC-700EEFE685CD}" srcOrd="1" destOrd="0" presId="urn:microsoft.com/office/officeart/2005/8/layout/vList4"/>
    <dgm:cxn modelId="{2306CC51-9684-466D-946D-71A05B148B05}" type="presParOf" srcId="{350B4E29-B4E1-4588-8DFC-104254687BEE}" destId="{111E438C-946D-42A7-8145-AD240C0EF0D5}" srcOrd="2" destOrd="0" presId="urn:microsoft.com/office/officeart/2005/8/layout/vList4"/>
    <dgm:cxn modelId="{C7398711-2E35-42EE-BB7C-B1154E373310}" type="presParOf" srcId="{861D0F08-BE0A-4CF1-9BB1-0D01361A0356}" destId="{6A3C3C16-46FB-408D-B3C9-77FE3E67039D}" srcOrd="5" destOrd="0" presId="urn:microsoft.com/office/officeart/2005/8/layout/vList4"/>
    <dgm:cxn modelId="{CB6B6AD0-C8C1-4455-BFD4-D700112221DF}" type="presParOf" srcId="{861D0F08-BE0A-4CF1-9BB1-0D01361A0356}" destId="{1133B749-C31A-4466-9CB3-6C73EB995B16}" srcOrd="6" destOrd="0" presId="urn:microsoft.com/office/officeart/2005/8/layout/vList4"/>
    <dgm:cxn modelId="{7BAC48BF-096F-46CD-907F-2FD8939B17A2}" type="presParOf" srcId="{1133B749-C31A-4466-9CB3-6C73EB995B16}" destId="{37FD1A65-EFAA-4C88-BBED-78C32FAE1BA3}" srcOrd="0" destOrd="0" presId="urn:microsoft.com/office/officeart/2005/8/layout/vList4"/>
    <dgm:cxn modelId="{FF7BBC23-80B9-41DE-8B33-D392088B5FA9}" type="presParOf" srcId="{1133B749-C31A-4466-9CB3-6C73EB995B16}" destId="{668AF726-F96C-4120-A59F-12BEDB5C2A79}" srcOrd="1" destOrd="0" presId="urn:microsoft.com/office/officeart/2005/8/layout/vList4"/>
    <dgm:cxn modelId="{33DA09D1-3F3B-400B-989D-B6285DEF1159}" type="presParOf" srcId="{1133B749-C31A-4466-9CB3-6C73EB995B16}" destId="{5E8B7882-FCAF-46C3-B562-A466A23F37CB}" srcOrd="2" destOrd="0" presId="urn:microsoft.com/office/officeart/2005/8/layout/vList4"/>
    <dgm:cxn modelId="{E69F3BF9-5957-4FA5-AAAE-D4A46286AB6F}" type="presParOf" srcId="{861D0F08-BE0A-4CF1-9BB1-0D01361A0356}" destId="{7CA1A721-0E0D-4778-BEE9-BB19F461CE03}" srcOrd="7" destOrd="0" presId="urn:microsoft.com/office/officeart/2005/8/layout/vList4"/>
    <dgm:cxn modelId="{F9BBB049-D672-434F-B6DF-1C45C77BFB01}" type="presParOf" srcId="{861D0F08-BE0A-4CF1-9BB1-0D01361A0356}" destId="{B4223407-8A55-46EE-8F72-1FC460399A6D}" srcOrd="8" destOrd="0" presId="urn:microsoft.com/office/officeart/2005/8/layout/vList4"/>
    <dgm:cxn modelId="{B5627AAC-D16D-491F-993B-6E163A420B70}" type="presParOf" srcId="{B4223407-8A55-46EE-8F72-1FC460399A6D}" destId="{B39B48E8-C215-4C8B-8920-EF36D9ADC014}" srcOrd="0" destOrd="0" presId="urn:microsoft.com/office/officeart/2005/8/layout/vList4"/>
    <dgm:cxn modelId="{57BBD090-6972-4D71-85A7-918AB3CED740}" type="presParOf" srcId="{B4223407-8A55-46EE-8F72-1FC460399A6D}" destId="{934188DA-8AB7-4E07-A5C5-16415D488A20}" srcOrd="1" destOrd="0" presId="urn:microsoft.com/office/officeart/2005/8/layout/vList4"/>
    <dgm:cxn modelId="{D85322E6-C673-46DD-8A19-3ABB061C092A}" type="presParOf" srcId="{B4223407-8A55-46EE-8F72-1FC460399A6D}" destId="{F31223A1-D818-41EF-B46F-DB4967725719}" srcOrd="2" destOrd="0" presId="urn:microsoft.com/office/officeart/2005/8/layout/vList4"/>
    <dgm:cxn modelId="{DB05F57A-9FA2-456E-8841-47CFD390BD65}" type="presParOf" srcId="{861D0F08-BE0A-4CF1-9BB1-0D01361A0356}" destId="{94AC9636-DD94-458C-8BF2-E075D2A491CF}" srcOrd="9" destOrd="0" presId="urn:microsoft.com/office/officeart/2005/8/layout/vList4"/>
    <dgm:cxn modelId="{74C5DC9C-CBA0-4F67-A8DA-7520D3437100}" type="presParOf" srcId="{861D0F08-BE0A-4CF1-9BB1-0D01361A0356}" destId="{949399FD-CD3D-47EE-8890-5C3A0E790F31}" srcOrd="10" destOrd="0" presId="urn:microsoft.com/office/officeart/2005/8/layout/vList4"/>
    <dgm:cxn modelId="{34213179-606E-477F-A947-863A86C59C3F}" type="presParOf" srcId="{949399FD-CD3D-47EE-8890-5C3A0E790F31}" destId="{6559FEB9-39CC-4B1C-A797-998B521D8AF8}" srcOrd="0" destOrd="0" presId="urn:microsoft.com/office/officeart/2005/8/layout/vList4"/>
    <dgm:cxn modelId="{F96384C2-9165-4997-B521-6DA6982EB139}" type="presParOf" srcId="{949399FD-CD3D-47EE-8890-5C3A0E790F31}" destId="{BE5E83A4-8B29-4B8C-8E9A-E277AFCF3B05}" srcOrd="1" destOrd="0" presId="urn:microsoft.com/office/officeart/2005/8/layout/vList4"/>
    <dgm:cxn modelId="{59414FE9-46A9-4955-A9AE-C2172459B91B}" type="presParOf" srcId="{949399FD-CD3D-47EE-8890-5C3A0E790F31}" destId="{E11849D6-8BE3-4579-906F-E086F977A64C}" srcOrd="2" destOrd="0" presId="urn:microsoft.com/office/officeart/2005/8/layout/vList4"/>
    <dgm:cxn modelId="{E3A189C6-B490-438A-9372-24053D24064C}" type="presParOf" srcId="{861D0F08-BE0A-4CF1-9BB1-0D01361A0356}" destId="{C3839A1E-1281-4491-B76E-A594D1830A77}" srcOrd="11" destOrd="0" presId="urn:microsoft.com/office/officeart/2005/8/layout/vList4"/>
    <dgm:cxn modelId="{5095A23A-6D76-4CE4-8F34-B5F105E874F8}" type="presParOf" srcId="{861D0F08-BE0A-4CF1-9BB1-0D01361A0356}" destId="{97C23E84-C82D-4768-B66C-D4FC67A8CBEE}" srcOrd="12" destOrd="0" presId="urn:microsoft.com/office/officeart/2005/8/layout/vList4"/>
    <dgm:cxn modelId="{D28D9659-E9F2-41A3-9EDA-BE10A44BED0D}" type="presParOf" srcId="{97C23E84-C82D-4768-B66C-D4FC67A8CBEE}" destId="{C437BF39-B949-4B4E-9F4D-65EC88C9360F}" srcOrd="0" destOrd="0" presId="urn:microsoft.com/office/officeart/2005/8/layout/vList4"/>
    <dgm:cxn modelId="{3504D126-65E7-4906-99C6-1612567774AF}" type="presParOf" srcId="{97C23E84-C82D-4768-B66C-D4FC67A8CBEE}" destId="{D91C12DE-DDB8-438B-9520-A054299DF6C7}" srcOrd="1" destOrd="0" presId="urn:microsoft.com/office/officeart/2005/8/layout/vList4"/>
    <dgm:cxn modelId="{F194E5D7-C9F3-4F4F-9C67-D986C32144EB}" type="presParOf" srcId="{97C23E84-C82D-4768-B66C-D4FC67A8CBEE}" destId="{90388E34-3D48-486C-B103-7672488248D8}" srcOrd="2" destOrd="0" presId="urn:microsoft.com/office/officeart/2005/8/layout/vList4"/>
    <dgm:cxn modelId="{E802D972-8666-4C81-B12F-126A1B014F49}" type="presParOf" srcId="{861D0F08-BE0A-4CF1-9BB1-0D01361A0356}" destId="{1050D758-86E0-4960-A4A9-F7E5C74A21F7}" srcOrd="13" destOrd="0" presId="urn:microsoft.com/office/officeart/2005/8/layout/vList4"/>
    <dgm:cxn modelId="{71A8F9BC-6303-429F-BBE1-CCBFB68F2177}" type="presParOf" srcId="{861D0F08-BE0A-4CF1-9BB1-0D01361A0356}" destId="{8EA3AC13-BF7B-4551-950B-BEC71015A1A8}" srcOrd="14" destOrd="0" presId="urn:microsoft.com/office/officeart/2005/8/layout/vList4"/>
    <dgm:cxn modelId="{083FF692-DEEB-4632-9E2A-A1E3CE9AACDE}" type="presParOf" srcId="{8EA3AC13-BF7B-4551-950B-BEC71015A1A8}" destId="{192A779D-FB9F-47B6-A9EC-1A7C2445833B}" srcOrd="0" destOrd="0" presId="urn:microsoft.com/office/officeart/2005/8/layout/vList4"/>
    <dgm:cxn modelId="{FCC745CB-5284-4C9C-A2DA-3719AC8CB662}" type="presParOf" srcId="{8EA3AC13-BF7B-4551-950B-BEC71015A1A8}" destId="{5F2FD300-A0C2-4B23-A883-18472A6088A1}" srcOrd="1" destOrd="0" presId="urn:microsoft.com/office/officeart/2005/8/layout/vList4"/>
    <dgm:cxn modelId="{4EDE50A3-C013-49DF-897E-43D4ABC8BB05}" type="presParOf" srcId="{8EA3AC13-BF7B-4551-950B-BEC71015A1A8}" destId="{50D9FD5E-BCFF-4956-B547-964831885A0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64A56C6-05BC-48B6-BC92-D6BBD00E5DD0}" type="doc">
      <dgm:prSet loTypeId="urn:microsoft.com/office/officeart/2005/8/layout/vList4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nl-BE"/>
        </a:p>
      </dgm:t>
    </dgm:pt>
    <dgm:pt modelId="{F2D14417-8D1D-4A4D-B255-ED3B40A1AD2D}">
      <dgm:prSet phldrT="[Tekst]" custT="1"/>
      <dgm:spPr/>
      <dgm:t>
        <a:bodyPr/>
        <a:lstStyle/>
        <a:p>
          <a:r>
            <a:rPr lang="nl-BE" sz="2400" dirty="0">
              <a:latin typeface="Calibri Light" panose="020F0302020204030204"/>
            </a:rPr>
            <a:t>Visibilit</a:t>
          </a:r>
          <a:r>
            <a:rPr lang="fr" sz="2400" dirty="0">
              <a:latin typeface="Calibri"/>
              <a:cs typeface="Calibri"/>
            </a:rPr>
            <a:t>é</a:t>
          </a:r>
        </a:p>
      </dgm:t>
    </dgm:pt>
    <dgm:pt modelId="{F7CB2BF2-E1F9-4533-961B-89356F012EDB}" type="parTrans" cxnId="{45BCE926-DD15-4E8D-85C9-622342998551}">
      <dgm:prSet/>
      <dgm:spPr/>
      <dgm:t>
        <a:bodyPr/>
        <a:lstStyle/>
        <a:p>
          <a:endParaRPr lang="nl-BE" sz="2800"/>
        </a:p>
      </dgm:t>
    </dgm:pt>
    <dgm:pt modelId="{0E3312AB-1B91-4D0C-B935-73022AF32140}" type="sibTrans" cxnId="{45BCE926-DD15-4E8D-85C9-622342998551}">
      <dgm:prSet/>
      <dgm:spPr/>
      <dgm:t>
        <a:bodyPr/>
        <a:lstStyle/>
        <a:p>
          <a:endParaRPr lang="nl-BE" sz="2800"/>
        </a:p>
      </dgm:t>
    </dgm:pt>
    <dgm:pt modelId="{A0047F0A-B736-4C59-9D7D-A37B488E9834}">
      <dgm:prSet phldrT="[Tekst]" custT="1"/>
      <dgm:spPr/>
      <dgm:t>
        <a:bodyPr/>
        <a:lstStyle/>
        <a:p>
          <a:r>
            <a:rPr lang="nl-BE" sz="2400" dirty="0">
              <a:latin typeface="Calibri Light" panose="020F0302020204030204"/>
            </a:rPr>
            <a:t>Graduel</a:t>
          </a:r>
          <a:endParaRPr lang="nl-BE" sz="2400" dirty="0"/>
        </a:p>
      </dgm:t>
    </dgm:pt>
    <dgm:pt modelId="{C86E0213-B0E1-4937-8565-D772DEAD5FFF}" type="parTrans" cxnId="{174B224D-BC4A-480A-BE73-99F5B75A7406}">
      <dgm:prSet/>
      <dgm:spPr/>
      <dgm:t>
        <a:bodyPr/>
        <a:lstStyle/>
        <a:p>
          <a:endParaRPr lang="nl-BE" sz="2800"/>
        </a:p>
      </dgm:t>
    </dgm:pt>
    <dgm:pt modelId="{F57178EA-863C-4D9F-8366-0E3389B4D2F9}" type="sibTrans" cxnId="{174B224D-BC4A-480A-BE73-99F5B75A7406}">
      <dgm:prSet/>
      <dgm:spPr/>
      <dgm:t>
        <a:bodyPr/>
        <a:lstStyle/>
        <a:p>
          <a:endParaRPr lang="nl-BE" sz="2800"/>
        </a:p>
      </dgm:t>
    </dgm:pt>
    <dgm:pt modelId="{23598F34-7973-4974-93EE-82B3EF8B0406}">
      <dgm:prSet phldrT="[Tekst]" custT="1"/>
      <dgm:spPr/>
      <dgm:t>
        <a:bodyPr/>
        <a:lstStyle/>
        <a:p>
          <a:r>
            <a:rPr lang="fr" sz="1400" dirty="0">
              <a:latin typeface="Consolas"/>
            </a:rPr>
            <a:t>L'intérêt</a:t>
          </a:r>
        </a:p>
      </dgm:t>
    </dgm:pt>
    <dgm:pt modelId="{DB6F09B2-8942-4F3B-A506-F703B8F8F30B}" type="parTrans" cxnId="{F112CF06-5591-4876-B12D-06CAB5FAB830}">
      <dgm:prSet/>
      <dgm:spPr/>
      <dgm:t>
        <a:bodyPr/>
        <a:lstStyle/>
        <a:p>
          <a:endParaRPr lang="nl-BE" sz="2800"/>
        </a:p>
      </dgm:t>
    </dgm:pt>
    <dgm:pt modelId="{8F690355-4003-4F3E-AAA7-26E620B142BD}" type="sibTrans" cxnId="{F112CF06-5591-4876-B12D-06CAB5FAB830}">
      <dgm:prSet/>
      <dgm:spPr/>
      <dgm:t>
        <a:bodyPr/>
        <a:lstStyle/>
        <a:p>
          <a:endParaRPr lang="nl-BE" sz="2800"/>
        </a:p>
      </dgm:t>
    </dgm:pt>
    <dgm:pt modelId="{B71CF78F-1DA6-4DA9-928D-791D2D60BE87}">
      <dgm:prSet phldrT="[Tekst]" custT="1"/>
      <dgm:spPr>
        <a:solidFill>
          <a:schemeClr val="accent3"/>
        </a:solidFill>
      </dgm:spPr>
      <dgm:t>
        <a:bodyPr/>
        <a:lstStyle/>
        <a:p>
          <a:r>
            <a:rPr lang="nl-BE" sz="2400" dirty="0">
              <a:latin typeface="Calibri Light" panose="020F0302020204030204"/>
            </a:rPr>
            <a:t>Limit</a:t>
          </a:r>
          <a:r>
            <a:rPr lang="fr" sz="2400" dirty="0"/>
            <a:t>é</a:t>
          </a:r>
        </a:p>
      </dgm:t>
    </dgm:pt>
    <dgm:pt modelId="{FD69CB35-32B8-4A9A-BFF9-84D831C84C24}" type="parTrans" cxnId="{8CB706B9-2E30-454E-B205-826DE6FA3FC4}">
      <dgm:prSet/>
      <dgm:spPr/>
      <dgm:t>
        <a:bodyPr/>
        <a:lstStyle/>
        <a:p>
          <a:endParaRPr lang="nl-BE" sz="2800"/>
        </a:p>
      </dgm:t>
    </dgm:pt>
    <dgm:pt modelId="{BF6FA446-9119-4521-8B2A-F604259470E1}" type="sibTrans" cxnId="{8CB706B9-2E30-454E-B205-826DE6FA3FC4}">
      <dgm:prSet/>
      <dgm:spPr/>
      <dgm:t>
        <a:bodyPr/>
        <a:lstStyle/>
        <a:p>
          <a:endParaRPr lang="nl-BE" sz="2800"/>
        </a:p>
      </dgm:t>
    </dgm:pt>
    <dgm:pt modelId="{2DD0CE54-0B37-4A2A-BC74-0FAC6EC73C7B}">
      <dgm:prSet phldrT="[Tekst]" custT="1"/>
      <dgm:spPr>
        <a:solidFill>
          <a:schemeClr val="accent3"/>
        </a:solidFill>
      </dgm:spPr>
      <dgm:t>
        <a:bodyPr/>
        <a:lstStyle/>
        <a:p>
          <a:r>
            <a:rPr lang="fr" sz="2400" dirty="0">
              <a:latin typeface="Consolas"/>
            </a:rPr>
            <a:t>Répétition</a:t>
          </a:r>
        </a:p>
      </dgm:t>
    </dgm:pt>
    <dgm:pt modelId="{7B02D129-5C16-4804-A04E-E8F44B026ED1}" type="parTrans" cxnId="{9A6D4501-591E-4DF5-9B15-C75B949289B0}">
      <dgm:prSet/>
      <dgm:spPr/>
      <dgm:t>
        <a:bodyPr/>
        <a:lstStyle/>
        <a:p>
          <a:endParaRPr lang="nl-BE" sz="2800"/>
        </a:p>
      </dgm:t>
    </dgm:pt>
    <dgm:pt modelId="{D478C16C-61BC-4E1A-A088-0CE1009BB049}" type="sibTrans" cxnId="{9A6D4501-591E-4DF5-9B15-C75B949289B0}">
      <dgm:prSet/>
      <dgm:spPr/>
      <dgm:t>
        <a:bodyPr/>
        <a:lstStyle/>
        <a:p>
          <a:endParaRPr lang="nl-BE" sz="2800"/>
        </a:p>
      </dgm:t>
    </dgm:pt>
    <dgm:pt modelId="{5ADAE56B-F01D-4849-BC12-A0F86A7AE3CE}">
      <dgm:prSet phldrT="[Tekst]" custT="1"/>
      <dgm:spPr>
        <a:solidFill>
          <a:srgbClr val="FF0000"/>
        </a:solidFill>
      </dgm:spPr>
      <dgm:t>
        <a:bodyPr/>
        <a:lstStyle/>
        <a:p>
          <a:r>
            <a:rPr lang="nl-BE" sz="2400" dirty="0">
              <a:latin typeface="Calibri Light" panose="020F0302020204030204"/>
            </a:rPr>
            <a:t>Activation</a:t>
          </a:r>
          <a:endParaRPr lang="nl-BE" sz="2400" dirty="0"/>
        </a:p>
      </dgm:t>
    </dgm:pt>
    <dgm:pt modelId="{D5C48DBB-438A-4304-88E2-E91C9FF3DF77}" type="parTrans" cxnId="{BFBD8003-4060-4AD8-A6DD-E7482BBB99FC}">
      <dgm:prSet/>
      <dgm:spPr/>
      <dgm:t>
        <a:bodyPr/>
        <a:lstStyle/>
        <a:p>
          <a:endParaRPr lang="nl-BE" sz="2800"/>
        </a:p>
      </dgm:t>
    </dgm:pt>
    <dgm:pt modelId="{65296BEA-EEEE-43BC-9FF3-675E2F9CF73F}" type="sibTrans" cxnId="{BFBD8003-4060-4AD8-A6DD-E7482BBB99FC}">
      <dgm:prSet/>
      <dgm:spPr/>
      <dgm:t>
        <a:bodyPr/>
        <a:lstStyle/>
        <a:p>
          <a:endParaRPr lang="nl-BE" sz="2800"/>
        </a:p>
      </dgm:t>
    </dgm:pt>
    <dgm:pt modelId="{1A17991E-4DBA-476D-A9E8-A11F0E6717FD}">
      <dgm:prSet phldrT="[Tekst]" custT="1"/>
      <dgm:spPr/>
      <dgm:t>
        <a:bodyPr/>
        <a:lstStyle/>
        <a:p>
          <a:r>
            <a:rPr lang="fr" sz="2400" dirty="0">
              <a:latin typeface="Consolas"/>
            </a:rPr>
            <a:t>L'intégration</a:t>
          </a:r>
        </a:p>
      </dgm:t>
    </dgm:pt>
    <dgm:pt modelId="{2568248D-6311-4F29-B8F3-C84CA89906D0}" type="parTrans" cxnId="{D0AE1930-6BEC-4121-BE6B-A9832F34ED14}">
      <dgm:prSet/>
      <dgm:spPr/>
      <dgm:t>
        <a:bodyPr/>
        <a:lstStyle/>
        <a:p>
          <a:endParaRPr lang="nl-BE" sz="2800"/>
        </a:p>
      </dgm:t>
    </dgm:pt>
    <dgm:pt modelId="{FCA3AC44-011C-4737-886E-D52F59D71161}" type="sibTrans" cxnId="{D0AE1930-6BEC-4121-BE6B-A9832F34ED14}">
      <dgm:prSet/>
      <dgm:spPr/>
      <dgm:t>
        <a:bodyPr/>
        <a:lstStyle/>
        <a:p>
          <a:endParaRPr lang="nl-BE" sz="2800"/>
        </a:p>
      </dgm:t>
    </dgm:pt>
    <dgm:pt modelId="{59C59923-6554-4866-81A4-B748D22EB30A}">
      <dgm:prSet phldrT="[Tekst]" custT="1"/>
      <dgm:spPr/>
      <dgm:t>
        <a:bodyPr/>
        <a:lstStyle/>
        <a:p>
          <a:r>
            <a:rPr lang="fr" sz="2800" dirty="0">
              <a:latin typeface="Consolas"/>
            </a:rPr>
            <a:t>Différenciation</a:t>
          </a:r>
        </a:p>
      </dgm:t>
    </dgm:pt>
    <dgm:pt modelId="{87E5B146-F1FC-4387-A7A2-0D5E17E61A87}" type="parTrans" cxnId="{BC57FDB3-95B2-414E-9917-DBE090118CAF}">
      <dgm:prSet/>
      <dgm:spPr/>
      <dgm:t>
        <a:bodyPr/>
        <a:lstStyle/>
        <a:p>
          <a:endParaRPr lang="nl-BE" sz="2800"/>
        </a:p>
      </dgm:t>
    </dgm:pt>
    <dgm:pt modelId="{B1331851-68D1-4BEE-9C3E-9AD37590991F}" type="sibTrans" cxnId="{BC57FDB3-95B2-414E-9917-DBE090118CAF}">
      <dgm:prSet/>
      <dgm:spPr/>
      <dgm:t>
        <a:bodyPr/>
        <a:lstStyle/>
        <a:p>
          <a:endParaRPr lang="nl-BE" sz="2800"/>
        </a:p>
      </dgm:t>
    </dgm:pt>
    <dgm:pt modelId="{861D0F08-BE0A-4CF1-9BB1-0D01361A0356}" type="pres">
      <dgm:prSet presAssocID="{064A56C6-05BC-48B6-BC92-D6BBD00E5DD0}" presName="linear" presStyleCnt="0">
        <dgm:presLayoutVars>
          <dgm:dir/>
          <dgm:resizeHandles val="exact"/>
        </dgm:presLayoutVars>
      </dgm:prSet>
      <dgm:spPr/>
    </dgm:pt>
    <dgm:pt modelId="{BCBFB190-D863-4ABA-9994-9DF015B75E58}" type="pres">
      <dgm:prSet presAssocID="{F2D14417-8D1D-4A4D-B255-ED3B40A1AD2D}" presName="comp" presStyleCnt="0"/>
      <dgm:spPr/>
    </dgm:pt>
    <dgm:pt modelId="{228A5060-56CC-4D4B-BB5E-F0B0329B69EC}" type="pres">
      <dgm:prSet presAssocID="{F2D14417-8D1D-4A4D-B255-ED3B40A1AD2D}" presName="box" presStyleLbl="node1" presStyleIdx="0" presStyleCnt="8" custLinFactNeighborX="-361"/>
      <dgm:spPr/>
    </dgm:pt>
    <dgm:pt modelId="{8E2EE7FD-6CAA-432C-8E98-C92E5F28609E}" type="pres">
      <dgm:prSet presAssocID="{F2D14417-8D1D-4A4D-B255-ED3B40A1AD2D}" presName="img" presStyleLbl="fgImgPlace1" presStyleIdx="0" presStyleCnt="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E2FFCCF-1335-4439-86AA-81DCBFB2D47E}" type="pres">
      <dgm:prSet presAssocID="{F2D14417-8D1D-4A4D-B255-ED3B40A1AD2D}" presName="text" presStyleLbl="node1" presStyleIdx="0" presStyleCnt="8">
        <dgm:presLayoutVars>
          <dgm:bulletEnabled val="1"/>
        </dgm:presLayoutVars>
      </dgm:prSet>
      <dgm:spPr/>
    </dgm:pt>
    <dgm:pt modelId="{23460A57-D37A-453A-BB4F-806D658BA0B3}" type="pres">
      <dgm:prSet presAssocID="{0E3312AB-1B91-4D0C-B935-73022AF32140}" presName="spacer" presStyleCnt="0"/>
      <dgm:spPr/>
    </dgm:pt>
    <dgm:pt modelId="{735A33B7-C4BE-4988-A5FF-2741AB9CCBF7}" type="pres">
      <dgm:prSet presAssocID="{23598F34-7973-4974-93EE-82B3EF8B0406}" presName="comp" presStyleCnt="0"/>
      <dgm:spPr/>
    </dgm:pt>
    <dgm:pt modelId="{DAF35F81-E296-4644-B7BD-6647478AC90E}" type="pres">
      <dgm:prSet presAssocID="{23598F34-7973-4974-93EE-82B3EF8B0406}" presName="box" presStyleLbl="node1" presStyleIdx="1" presStyleCnt="8"/>
      <dgm:spPr/>
    </dgm:pt>
    <dgm:pt modelId="{93C523CD-A53D-4B82-A267-AB2A7AFD72CA}" type="pres">
      <dgm:prSet presAssocID="{23598F34-7973-4974-93EE-82B3EF8B0406}" presName="img" presStyleLbl="fgImgPlace1" presStyleIdx="1" presStyleCnt="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4E78EA2-739C-44D3-B72D-A6C9C747AA81}" type="pres">
      <dgm:prSet presAssocID="{23598F34-7973-4974-93EE-82B3EF8B0406}" presName="text" presStyleLbl="node1" presStyleIdx="1" presStyleCnt="8">
        <dgm:presLayoutVars>
          <dgm:bulletEnabled val="1"/>
        </dgm:presLayoutVars>
      </dgm:prSet>
      <dgm:spPr/>
    </dgm:pt>
    <dgm:pt modelId="{6EAB8472-8A41-4EF5-BCE8-3704663F651E}" type="pres">
      <dgm:prSet presAssocID="{8F690355-4003-4F3E-AAA7-26E620B142BD}" presName="spacer" presStyleCnt="0"/>
      <dgm:spPr/>
    </dgm:pt>
    <dgm:pt modelId="{350B4E29-B4E1-4588-8DFC-104254687BEE}" type="pres">
      <dgm:prSet presAssocID="{A0047F0A-B736-4C59-9D7D-A37B488E9834}" presName="comp" presStyleCnt="0"/>
      <dgm:spPr/>
    </dgm:pt>
    <dgm:pt modelId="{7876088A-431A-4F37-91EB-40E3FDE1AF6B}" type="pres">
      <dgm:prSet presAssocID="{A0047F0A-B736-4C59-9D7D-A37B488E9834}" presName="box" presStyleLbl="node1" presStyleIdx="2" presStyleCnt="8"/>
      <dgm:spPr/>
    </dgm:pt>
    <dgm:pt modelId="{DF1876BB-2ABD-4829-ADCC-700EEFE685CD}" type="pres">
      <dgm:prSet presAssocID="{A0047F0A-B736-4C59-9D7D-A37B488E9834}" presName="img" presStyleLbl="fgImgPlace1" presStyleIdx="2" presStyleCnt="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11E438C-946D-42A7-8145-AD240C0EF0D5}" type="pres">
      <dgm:prSet presAssocID="{A0047F0A-B736-4C59-9D7D-A37B488E9834}" presName="text" presStyleLbl="node1" presStyleIdx="2" presStyleCnt="8">
        <dgm:presLayoutVars>
          <dgm:bulletEnabled val="1"/>
        </dgm:presLayoutVars>
      </dgm:prSet>
      <dgm:spPr/>
    </dgm:pt>
    <dgm:pt modelId="{6A3C3C16-46FB-408D-B3C9-77FE3E67039D}" type="pres">
      <dgm:prSet presAssocID="{F57178EA-863C-4D9F-8366-0E3389B4D2F9}" presName="spacer" presStyleCnt="0"/>
      <dgm:spPr/>
    </dgm:pt>
    <dgm:pt modelId="{1133B749-C31A-4466-9CB3-6C73EB995B16}" type="pres">
      <dgm:prSet presAssocID="{B71CF78F-1DA6-4DA9-928D-791D2D60BE87}" presName="comp" presStyleCnt="0"/>
      <dgm:spPr/>
    </dgm:pt>
    <dgm:pt modelId="{37FD1A65-EFAA-4C88-BBED-78C32FAE1BA3}" type="pres">
      <dgm:prSet presAssocID="{B71CF78F-1DA6-4DA9-928D-791D2D60BE87}" presName="box" presStyleLbl="node1" presStyleIdx="3" presStyleCnt="8"/>
      <dgm:spPr/>
    </dgm:pt>
    <dgm:pt modelId="{668AF726-F96C-4120-A59F-12BEDB5C2A79}" type="pres">
      <dgm:prSet presAssocID="{B71CF78F-1DA6-4DA9-928D-791D2D60BE87}" presName="img" presStyleLbl="fgImgPlace1" presStyleIdx="3" presStyleCnt="8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5E8B7882-FCAF-46C3-B562-A466A23F37CB}" type="pres">
      <dgm:prSet presAssocID="{B71CF78F-1DA6-4DA9-928D-791D2D60BE87}" presName="text" presStyleLbl="node1" presStyleIdx="3" presStyleCnt="8">
        <dgm:presLayoutVars>
          <dgm:bulletEnabled val="1"/>
        </dgm:presLayoutVars>
      </dgm:prSet>
      <dgm:spPr/>
    </dgm:pt>
    <dgm:pt modelId="{7CA1A721-0E0D-4778-BEE9-BB19F461CE03}" type="pres">
      <dgm:prSet presAssocID="{BF6FA446-9119-4521-8B2A-F604259470E1}" presName="spacer" presStyleCnt="0"/>
      <dgm:spPr/>
    </dgm:pt>
    <dgm:pt modelId="{B4223407-8A55-46EE-8F72-1FC460399A6D}" type="pres">
      <dgm:prSet presAssocID="{2DD0CE54-0B37-4A2A-BC74-0FAC6EC73C7B}" presName="comp" presStyleCnt="0"/>
      <dgm:spPr/>
    </dgm:pt>
    <dgm:pt modelId="{B39B48E8-C215-4C8B-8920-EF36D9ADC014}" type="pres">
      <dgm:prSet presAssocID="{2DD0CE54-0B37-4A2A-BC74-0FAC6EC73C7B}" presName="box" presStyleLbl="node1" presStyleIdx="4" presStyleCnt="8"/>
      <dgm:spPr/>
    </dgm:pt>
    <dgm:pt modelId="{934188DA-8AB7-4E07-A5C5-16415D488A20}" type="pres">
      <dgm:prSet presAssocID="{2DD0CE54-0B37-4A2A-BC74-0FAC6EC73C7B}" presName="img" presStyleLbl="fgImgPlace1" presStyleIdx="4" presStyleCnt="8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F31223A1-D818-41EF-B46F-DB4967725719}" type="pres">
      <dgm:prSet presAssocID="{2DD0CE54-0B37-4A2A-BC74-0FAC6EC73C7B}" presName="text" presStyleLbl="node1" presStyleIdx="4" presStyleCnt="8">
        <dgm:presLayoutVars>
          <dgm:bulletEnabled val="1"/>
        </dgm:presLayoutVars>
      </dgm:prSet>
      <dgm:spPr/>
    </dgm:pt>
    <dgm:pt modelId="{94AC9636-DD94-458C-8BF2-E075D2A491CF}" type="pres">
      <dgm:prSet presAssocID="{D478C16C-61BC-4E1A-A088-0CE1009BB049}" presName="spacer" presStyleCnt="0"/>
      <dgm:spPr/>
    </dgm:pt>
    <dgm:pt modelId="{949399FD-CD3D-47EE-8890-5C3A0E790F31}" type="pres">
      <dgm:prSet presAssocID="{5ADAE56B-F01D-4849-BC12-A0F86A7AE3CE}" presName="comp" presStyleCnt="0"/>
      <dgm:spPr/>
    </dgm:pt>
    <dgm:pt modelId="{6559FEB9-39CC-4B1C-A797-998B521D8AF8}" type="pres">
      <dgm:prSet presAssocID="{5ADAE56B-F01D-4849-BC12-A0F86A7AE3CE}" presName="box" presStyleLbl="node1" presStyleIdx="5" presStyleCnt="8"/>
      <dgm:spPr/>
    </dgm:pt>
    <dgm:pt modelId="{BE5E83A4-8B29-4B8C-8E9A-E277AFCF3B05}" type="pres">
      <dgm:prSet presAssocID="{5ADAE56B-F01D-4849-BC12-A0F86A7AE3CE}" presName="img" presStyleLbl="fgImgPlace1" presStyleIdx="5" presStyleCnt="8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E11849D6-8BE3-4579-906F-E086F977A64C}" type="pres">
      <dgm:prSet presAssocID="{5ADAE56B-F01D-4849-BC12-A0F86A7AE3CE}" presName="text" presStyleLbl="node1" presStyleIdx="5" presStyleCnt="8">
        <dgm:presLayoutVars>
          <dgm:bulletEnabled val="1"/>
        </dgm:presLayoutVars>
      </dgm:prSet>
      <dgm:spPr/>
    </dgm:pt>
    <dgm:pt modelId="{C3839A1E-1281-4491-B76E-A594D1830A77}" type="pres">
      <dgm:prSet presAssocID="{65296BEA-EEEE-43BC-9FF3-675E2F9CF73F}" presName="spacer" presStyleCnt="0"/>
      <dgm:spPr/>
    </dgm:pt>
    <dgm:pt modelId="{97C23E84-C82D-4768-B66C-D4FC67A8CBEE}" type="pres">
      <dgm:prSet presAssocID="{1A17991E-4DBA-476D-A9E8-A11F0E6717FD}" presName="comp" presStyleCnt="0"/>
      <dgm:spPr/>
    </dgm:pt>
    <dgm:pt modelId="{C437BF39-B949-4B4E-9F4D-65EC88C9360F}" type="pres">
      <dgm:prSet presAssocID="{1A17991E-4DBA-476D-A9E8-A11F0E6717FD}" presName="box" presStyleLbl="node1" presStyleIdx="6" presStyleCnt="8"/>
      <dgm:spPr/>
    </dgm:pt>
    <dgm:pt modelId="{D91C12DE-DDB8-438B-9520-A054299DF6C7}" type="pres">
      <dgm:prSet presAssocID="{1A17991E-4DBA-476D-A9E8-A11F0E6717FD}" presName="img" presStyleLbl="fgImgPlace1" presStyleIdx="6" presStyleCnt="8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</dgm:pt>
    <dgm:pt modelId="{90388E34-3D48-486C-B103-7672488248D8}" type="pres">
      <dgm:prSet presAssocID="{1A17991E-4DBA-476D-A9E8-A11F0E6717FD}" presName="text" presStyleLbl="node1" presStyleIdx="6" presStyleCnt="8">
        <dgm:presLayoutVars>
          <dgm:bulletEnabled val="1"/>
        </dgm:presLayoutVars>
      </dgm:prSet>
      <dgm:spPr/>
    </dgm:pt>
    <dgm:pt modelId="{1050D758-86E0-4960-A4A9-F7E5C74A21F7}" type="pres">
      <dgm:prSet presAssocID="{FCA3AC44-011C-4737-886E-D52F59D71161}" presName="spacer" presStyleCnt="0"/>
      <dgm:spPr/>
    </dgm:pt>
    <dgm:pt modelId="{8EA3AC13-BF7B-4551-950B-BEC71015A1A8}" type="pres">
      <dgm:prSet presAssocID="{59C59923-6554-4866-81A4-B748D22EB30A}" presName="comp" presStyleCnt="0"/>
      <dgm:spPr/>
    </dgm:pt>
    <dgm:pt modelId="{192A779D-FB9F-47B6-A9EC-1A7C2445833B}" type="pres">
      <dgm:prSet presAssocID="{59C59923-6554-4866-81A4-B748D22EB30A}" presName="box" presStyleLbl="node1" presStyleIdx="7" presStyleCnt="8"/>
      <dgm:spPr/>
    </dgm:pt>
    <dgm:pt modelId="{5F2FD300-A0C2-4B23-A883-18472A6088A1}" type="pres">
      <dgm:prSet presAssocID="{59C59923-6554-4866-81A4-B748D22EB30A}" presName="img" presStyleLbl="fgImgPlace1" presStyleIdx="7" presStyleCnt="8"/>
      <dgm:spPr>
        <a:blipFill rotWithShape="1">
          <a:blip xmlns:r="http://schemas.openxmlformats.org/officeDocument/2006/relationships" r:embed="rId8"/>
          <a:stretch>
            <a:fillRect/>
          </a:stretch>
        </a:blipFill>
      </dgm:spPr>
    </dgm:pt>
    <dgm:pt modelId="{50D9FD5E-BCFF-4956-B547-964831885A0B}" type="pres">
      <dgm:prSet presAssocID="{59C59923-6554-4866-81A4-B748D22EB30A}" presName="text" presStyleLbl="node1" presStyleIdx="7" presStyleCnt="8">
        <dgm:presLayoutVars>
          <dgm:bulletEnabled val="1"/>
        </dgm:presLayoutVars>
      </dgm:prSet>
      <dgm:spPr/>
    </dgm:pt>
  </dgm:ptLst>
  <dgm:cxnLst>
    <dgm:cxn modelId="{9A6D4501-591E-4DF5-9B15-C75B949289B0}" srcId="{064A56C6-05BC-48B6-BC92-D6BBD00E5DD0}" destId="{2DD0CE54-0B37-4A2A-BC74-0FAC6EC73C7B}" srcOrd="4" destOrd="0" parTransId="{7B02D129-5C16-4804-A04E-E8F44B026ED1}" sibTransId="{D478C16C-61BC-4E1A-A088-0CE1009BB049}"/>
    <dgm:cxn modelId="{BFBD8003-4060-4AD8-A6DD-E7482BBB99FC}" srcId="{064A56C6-05BC-48B6-BC92-D6BBD00E5DD0}" destId="{5ADAE56B-F01D-4849-BC12-A0F86A7AE3CE}" srcOrd="5" destOrd="0" parTransId="{D5C48DBB-438A-4304-88E2-E91C9FF3DF77}" sibTransId="{65296BEA-EEEE-43BC-9FF3-675E2F9CF73F}"/>
    <dgm:cxn modelId="{F112CF06-5591-4876-B12D-06CAB5FAB830}" srcId="{064A56C6-05BC-48B6-BC92-D6BBD00E5DD0}" destId="{23598F34-7973-4974-93EE-82B3EF8B0406}" srcOrd="1" destOrd="0" parTransId="{DB6F09B2-8942-4F3B-A506-F703B8F8F30B}" sibTransId="{8F690355-4003-4F3E-AAA7-26E620B142BD}"/>
    <dgm:cxn modelId="{6D863D12-884E-4B58-849D-F3AD31B73518}" type="presOf" srcId="{1A17991E-4DBA-476D-A9E8-A11F0E6717FD}" destId="{90388E34-3D48-486C-B103-7672488248D8}" srcOrd="1" destOrd="0" presId="urn:microsoft.com/office/officeart/2005/8/layout/vList4"/>
    <dgm:cxn modelId="{34B98413-84A0-4A8D-9D47-587A9E67E610}" type="presOf" srcId="{5ADAE56B-F01D-4849-BC12-A0F86A7AE3CE}" destId="{E11849D6-8BE3-4579-906F-E086F977A64C}" srcOrd="1" destOrd="0" presId="urn:microsoft.com/office/officeart/2005/8/layout/vList4"/>
    <dgm:cxn modelId="{2479F021-9F01-4C78-B5C1-CE32E79DB37C}" type="presOf" srcId="{F2D14417-8D1D-4A4D-B255-ED3B40A1AD2D}" destId="{228A5060-56CC-4D4B-BB5E-F0B0329B69EC}" srcOrd="0" destOrd="0" presId="urn:microsoft.com/office/officeart/2005/8/layout/vList4"/>
    <dgm:cxn modelId="{45BCE926-DD15-4E8D-85C9-622342998551}" srcId="{064A56C6-05BC-48B6-BC92-D6BBD00E5DD0}" destId="{F2D14417-8D1D-4A4D-B255-ED3B40A1AD2D}" srcOrd="0" destOrd="0" parTransId="{F7CB2BF2-E1F9-4533-961B-89356F012EDB}" sibTransId="{0E3312AB-1B91-4D0C-B935-73022AF32140}"/>
    <dgm:cxn modelId="{D0AE1930-6BEC-4121-BE6B-A9832F34ED14}" srcId="{064A56C6-05BC-48B6-BC92-D6BBD00E5DD0}" destId="{1A17991E-4DBA-476D-A9E8-A11F0E6717FD}" srcOrd="6" destOrd="0" parTransId="{2568248D-6311-4F29-B8F3-C84CA89906D0}" sibTransId="{FCA3AC44-011C-4737-886E-D52F59D71161}"/>
    <dgm:cxn modelId="{B1008932-B08B-4F64-9407-71A43996D0B9}" type="presOf" srcId="{2DD0CE54-0B37-4A2A-BC74-0FAC6EC73C7B}" destId="{F31223A1-D818-41EF-B46F-DB4967725719}" srcOrd="1" destOrd="0" presId="urn:microsoft.com/office/officeart/2005/8/layout/vList4"/>
    <dgm:cxn modelId="{478BC767-A3F3-4EDF-958B-F348E171DA9C}" type="presOf" srcId="{2DD0CE54-0B37-4A2A-BC74-0FAC6EC73C7B}" destId="{B39B48E8-C215-4C8B-8920-EF36D9ADC014}" srcOrd="0" destOrd="0" presId="urn:microsoft.com/office/officeart/2005/8/layout/vList4"/>
    <dgm:cxn modelId="{B0AE9A49-470C-4108-86F4-D5AA8B9B2F43}" type="presOf" srcId="{1A17991E-4DBA-476D-A9E8-A11F0E6717FD}" destId="{C437BF39-B949-4B4E-9F4D-65EC88C9360F}" srcOrd="0" destOrd="0" presId="urn:microsoft.com/office/officeart/2005/8/layout/vList4"/>
    <dgm:cxn modelId="{174B224D-BC4A-480A-BE73-99F5B75A7406}" srcId="{064A56C6-05BC-48B6-BC92-D6BBD00E5DD0}" destId="{A0047F0A-B736-4C59-9D7D-A37B488E9834}" srcOrd="2" destOrd="0" parTransId="{C86E0213-B0E1-4937-8565-D772DEAD5FFF}" sibTransId="{F57178EA-863C-4D9F-8366-0E3389B4D2F9}"/>
    <dgm:cxn modelId="{CB658574-772D-499A-B773-2359FDF96836}" type="presOf" srcId="{59C59923-6554-4866-81A4-B748D22EB30A}" destId="{50D9FD5E-BCFF-4956-B547-964831885A0B}" srcOrd="1" destOrd="0" presId="urn:microsoft.com/office/officeart/2005/8/layout/vList4"/>
    <dgm:cxn modelId="{98B5F994-E9A5-4780-91D7-02C50AFA7757}" type="presOf" srcId="{23598F34-7973-4974-93EE-82B3EF8B0406}" destId="{DAF35F81-E296-4644-B7BD-6647478AC90E}" srcOrd="0" destOrd="0" presId="urn:microsoft.com/office/officeart/2005/8/layout/vList4"/>
    <dgm:cxn modelId="{B0A80697-8B87-4AC8-B301-37DCEC821764}" type="presOf" srcId="{B71CF78F-1DA6-4DA9-928D-791D2D60BE87}" destId="{5E8B7882-FCAF-46C3-B562-A466A23F37CB}" srcOrd="1" destOrd="0" presId="urn:microsoft.com/office/officeart/2005/8/layout/vList4"/>
    <dgm:cxn modelId="{4D419E9B-C8D9-4872-ACAD-DBDD10C4E530}" type="presOf" srcId="{23598F34-7973-4974-93EE-82B3EF8B0406}" destId="{A4E78EA2-739C-44D3-B72D-A6C9C747AA81}" srcOrd="1" destOrd="0" presId="urn:microsoft.com/office/officeart/2005/8/layout/vList4"/>
    <dgm:cxn modelId="{5D238F9E-705C-4D57-9693-362DAAB42948}" type="presOf" srcId="{B71CF78F-1DA6-4DA9-928D-791D2D60BE87}" destId="{37FD1A65-EFAA-4C88-BBED-78C32FAE1BA3}" srcOrd="0" destOrd="0" presId="urn:microsoft.com/office/officeart/2005/8/layout/vList4"/>
    <dgm:cxn modelId="{1883DFAC-E05D-460F-BE07-4469475C6501}" type="presOf" srcId="{A0047F0A-B736-4C59-9D7D-A37B488E9834}" destId="{7876088A-431A-4F37-91EB-40E3FDE1AF6B}" srcOrd="0" destOrd="0" presId="urn:microsoft.com/office/officeart/2005/8/layout/vList4"/>
    <dgm:cxn modelId="{3B1DF1AE-9BCE-4976-8643-E7A43FBBE111}" type="presOf" srcId="{F2D14417-8D1D-4A4D-B255-ED3B40A1AD2D}" destId="{9E2FFCCF-1335-4439-86AA-81DCBFB2D47E}" srcOrd="1" destOrd="0" presId="urn:microsoft.com/office/officeart/2005/8/layout/vList4"/>
    <dgm:cxn modelId="{630F8DAF-D84A-46CC-8BFC-EEF3D740E27E}" type="presOf" srcId="{5ADAE56B-F01D-4849-BC12-A0F86A7AE3CE}" destId="{6559FEB9-39CC-4B1C-A797-998B521D8AF8}" srcOrd="0" destOrd="0" presId="urn:microsoft.com/office/officeart/2005/8/layout/vList4"/>
    <dgm:cxn modelId="{BC57FDB3-95B2-414E-9917-DBE090118CAF}" srcId="{064A56C6-05BC-48B6-BC92-D6BBD00E5DD0}" destId="{59C59923-6554-4866-81A4-B748D22EB30A}" srcOrd="7" destOrd="0" parTransId="{87E5B146-F1FC-4387-A7A2-0D5E17E61A87}" sibTransId="{B1331851-68D1-4BEE-9C3E-9AD37590991F}"/>
    <dgm:cxn modelId="{8CB706B9-2E30-454E-B205-826DE6FA3FC4}" srcId="{064A56C6-05BC-48B6-BC92-D6BBD00E5DD0}" destId="{B71CF78F-1DA6-4DA9-928D-791D2D60BE87}" srcOrd="3" destOrd="0" parTransId="{FD69CB35-32B8-4A9A-BFF9-84D831C84C24}" sibTransId="{BF6FA446-9119-4521-8B2A-F604259470E1}"/>
    <dgm:cxn modelId="{D32093D2-955D-463F-852E-B290B3433356}" type="presOf" srcId="{064A56C6-05BC-48B6-BC92-D6BBD00E5DD0}" destId="{861D0F08-BE0A-4CF1-9BB1-0D01361A0356}" srcOrd="0" destOrd="0" presId="urn:microsoft.com/office/officeart/2005/8/layout/vList4"/>
    <dgm:cxn modelId="{0961A7EA-D657-44B0-872F-FEA99B46621A}" type="presOf" srcId="{A0047F0A-B736-4C59-9D7D-A37B488E9834}" destId="{111E438C-946D-42A7-8145-AD240C0EF0D5}" srcOrd="1" destOrd="0" presId="urn:microsoft.com/office/officeart/2005/8/layout/vList4"/>
    <dgm:cxn modelId="{1604FFF9-D312-4876-886A-6EA95C80B584}" type="presOf" srcId="{59C59923-6554-4866-81A4-B748D22EB30A}" destId="{192A779D-FB9F-47B6-A9EC-1A7C2445833B}" srcOrd="0" destOrd="0" presId="urn:microsoft.com/office/officeart/2005/8/layout/vList4"/>
    <dgm:cxn modelId="{0C9132A8-5E55-47A2-A31B-20191A5C13AB}" type="presParOf" srcId="{861D0F08-BE0A-4CF1-9BB1-0D01361A0356}" destId="{BCBFB190-D863-4ABA-9994-9DF015B75E58}" srcOrd="0" destOrd="0" presId="urn:microsoft.com/office/officeart/2005/8/layout/vList4"/>
    <dgm:cxn modelId="{47FE0CCB-638B-4525-9381-E696D6E8DE97}" type="presParOf" srcId="{BCBFB190-D863-4ABA-9994-9DF015B75E58}" destId="{228A5060-56CC-4D4B-BB5E-F0B0329B69EC}" srcOrd="0" destOrd="0" presId="urn:microsoft.com/office/officeart/2005/8/layout/vList4"/>
    <dgm:cxn modelId="{9199D924-D72B-4A74-A63A-AD4AE4F62E8B}" type="presParOf" srcId="{BCBFB190-D863-4ABA-9994-9DF015B75E58}" destId="{8E2EE7FD-6CAA-432C-8E98-C92E5F28609E}" srcOrd="1" destOrd="0" presId="urn:microsoft.com/office/officeart/2005/8/layout/vList4"/>
    <dgm:cxn modelId="{6B9A7F0D-A6D6-4108-90E2-CBFA74B11274}" type="presParOf" srcId="{BCBFB190-D863-4ABA-9994-9DF015B75E58}" destId="{9E2FFCCF-1335-4439-86AA-81DCBFB2D47E}" srcOrd="2" destOrd="0" presId="urn:microsoft.com/office/officeart/2005/8/layout/vList4"/>
    <dgm:cxn modelId="{EAB2E775-0035-4F3A-BD95-558A4665DE71}" type="presParOf" srcId="{861D0F08-BE0A-4CF1-9BB1-0D01361A0356}" destId="{23460A57-D37A-453A-BB4F-806D658BA0B3}" srcOrd="1" destOrd="0" presId="urn:microsoft.com/office/officeart/2005/8/layout/vList4"/>
    <dgm:cxn modelId="{2A8A3EA1-6C66-4F9D-843D-A8B12B2E0A7A}" type="presParOf" srcId="{861D0F08-BE0A-4CF1-9BB1-0D01361A0356}" destId="{735A33B7-C4BE-4988-A5FF-2741AB9CCBF7}" srcOrd="2" destOrd="0" presId="urn:microsoft.com/office/officeart/2005/8/layout/vList4"/>
    <dgm:cxn modelId="{C40B703F-C39C-467E-8F3F-A54ECA2B4FFF}" type="presParOf" srcId="{735A33B7-C4BE-4988-A5FF-2741AB9CCBF7}" destId="{DAF35F81-E296-4644-B7BD-6647478AC90E}" srcOrd="0" destOrd="0" presId="urn:microsoft.com/office/officeart/2005/8/layout/vList4"/>
    <dgm:cxn modelId="{A92A447C-3569-4CE9-84EA-5466531B4732}" type="presParOf" srcId="{735A33B7-C4BE-4988-A5FF-2741AB9CCBF7}" destId="{93C523CD-A53D-4B82-A267-AB2A7AFD72CA}" srcOrd="1" destOrd="0" presId="urn:microsoft.com/office/officeart/2005/8/layout/vList4"/>
    <dgm:cxn modelId="{6BF26B2D-6154-4BA1-870A-E423FC5CE2AE}" type="presParOf" srcId="{735A33B7-C4BE-4988-A5FF-2741AB9CCBF7}" destId="{A4E78EA2-739C-44D3-B72D-A6C9C747AA81}" srcOrd="2" destOrd="0" presId="urn:microsoft.com/office/officeart/2005/8/layout/vList4"/>
    <dgm:cxn modelId="{091FD121-8438-4154-B3A1-3C4A0216A889}" type="presParOf" srcId="{861D0F08-BE0A-4CF1-9BB1-0D01361A0356}" destId="{6EAB8472-8A41-4EF5-BCE8-3704663F651E}" srcOrd="3" destOrd="0" presId="urn:microsoft.com/office/officeart/2005/8/layout/vList4"/>
    <dgm:cxn modelId="{5346DDC6-8CD3-4962-83DF-2FDFE168D49E}" type="presParOf" srcId="{861D0F08-BE0A-4CF1-9BB1-0D01361A0356}" destId="{350B4E29-B4E1-4588-8DFC-104254687BEE}" srcOrd="4" destOrd="0" presId="urn:microsoft.com/office/officeart/2005/8/layout/vList4"/>
    <dgm:cxn modelId="{ECD378B6-3839-4BFA-85EA-DAAA039C88F3}" type="presParOf" srcId="{350B4E29-B4E1-4588-8DFC-104254687BEE}" destId="{7876088A-431A-4F37-91EB-40E3FDE1AF6B}" srcOrd="0" destOrd="0" presId="urn:microsoft.com/office/officeart/2005/8/layout/vList4"/>
    <dgm:cxn modelId="{0B9E5382-4664-498C-8C71-F24511120A7D}" type="presParOf" srcId="{350B4E29-B4E1-4588-8DFC-104254687BEE}" destId="{DF1876BB-2ABD-4829-ADCC-700EEFE685CD}" srcOrd="1" destOrd="0" presId="urn:microsoft.com/office/officeart/2005/8/layout/vList4"/>
    <dgm:cxn modelId="{2306CC51-9684-466D-946D-71A05B148B05}" type="presParOf" srcId="{350B4E29-B4E1-4588-8DFC-104254687BEE}" destId="{111E438C-946D-42A7-8145-AD240C0EF0D5}" srcOrd="2" destOrd="0" presId="urn:microsoft.com/office/officeart/2005/8/layout/vList4"/>
    <dgm:cxn modelId="{C7398711-2E35-42EE-BB7C-B1154E373310}" type="presParOf" srcId="{861D0F08-BE0A-4CF1-9BB1-0D01361A0356}" destId="{6A3C3C16-46FB-408D-B3C9-77FE3E67039D}" srcOrd="5" destOrd="0" presId="urn:microsoft.com/office/officeart/2005/8/layout/vList4"/>
    <dgm:cxn modelId="{CB6B6AD0-C8C1-4455-BFD4-D700112221DF}" type="presParOf" srcId="{861D0F08-BE0A-4CF1-9BB1-0D01361A0356}" destId="{1133B749-C31A-4466-9CB3-6C73EB995B16}" srcOrd="6" destOrd="0" presId="urn:microsoft.com/office/officeart/2005/8/layout/vList4"/>
    <dgm:cxn modelId="{7BAC48BF-096F-46CD-907F-2FD8939B17A2}" type="presParOf" srcId="{1133B749-C31A-4466-9CB3-6C73EB995B16}" destId="{37FD1A65-EFAA-4C88-BBED-78C32FAE1BA3}" srcOrd="0" destOrd="0" presId="urn:microsoft.com/office/officeart/2005/8/layout/vList4"/>
    <dgm:cxn modelId="{FF7BBC23-80B9-41DE-8B33-D392088B5FA9}" type="presParOf" srcId="{1133B749-C31A-4466-9CB3-6C73EB995B16}" destId="{668AF726-F96C-4120-A59F-12BEDB5C2A79}" srcOrd="1" destOrd="0" presId="urn:microsoft.com/office/officeart/2005/8/layout/vList4"/>
    <dgm:cxn modelId="{33DA09D1-3F3B-400B-989D-B6285DEF1159}" type="presParOf" srcId="{1133B749-C31A-4466-9CB3-6C73EB995B16}" destId="{5E8B7882-FCAF-46C3-B562-A466A23F37CB}" srcOrd="2" destOrd="0" presId="urn:microsoft.com/office/officeart/2005/8/layout/vList4"/>
    <dgm:cxn modelId="{E69F3BF9-5957-4FA5-AAAE-D4A46286AB6F}" type="presParOf" srcId="{861D0F08-BE0A-4CF1-9BB1-0D01361A0356}" destId="{7CA1A721-0E0D-4778-BEE9-BB19F461CE03}" srcOrd="7" destOrd="0" presId="urn:microsoft.com/office/officeart/2005/8/layout/vList4"/>
    <dgm:cxn modelId="{F9BBB049-D672-434F-B6DF-1C45C77BFB01}" type="presParOf" srcId="{861D0F08-BE0A-4CF1-9BB1-0D01361A0356}" destId="{B4223407-8A55-46EE-8F72-1FC460399A6D}" srcOrd="8" destOrd="0" presId="urn:microsoft.com/office/officeart/2005/8/layout/vList4"/>
    <dgm:cxn modelId="{B5627AAC-D16D-491F-993B-6E163A420B70}" type="presParOf" srcId="{B4223407-8A55-46EE-8F72-1FC460399A6D}" destId="{B39B48E8-C215-4C8B-8920-EF36D9ADC014}" srcOrd="0" destOrd="0" presId="urn:microsoft.com/office/officeart/2005/8/layout/vList4"/>
    <dgm:cxn modelId="{57BBD090-6972-4D71-85A7-918AB3CED740}" type="presParOf" srcId="{B4223407-8A55-46EE-8F72-1FC460399A6D}" destId="{934188DA-8AB7-4E07-A5C5-16415D488A20}" srcOrd="1" destOrd="0" presId="urn:microsoft.com/office/officeart/2005/8/layout/vList4"/>
    <dgm:cxn modelId="{D85322E6-C673-46DD-8A19-3ABB061C092A}" type="presParOf" srcId="{B4223407-8A55-46EE-8F72-1FC460399A6D}" destId="{F31223A1-D818-41EF-B46F-DB4967725719}" srcOrd="2" destOrd="0" presId="urn:microsoft.com/office/officeart/2005/8/layout/vList4"/>
    <dgm:cxn modelId="{DB05F57A-9FA2-456E-8841-47CFD390BD65}" type="presParOf" srcId="{861D0F08-BE0A-4CF1-9BB1-0D01361A0356}" destId="{94AC9636-DD94-458C-8BF2-E075D2A491CF}" srcOrd="9" destOrd="0" presId="urn:microsoft.com/office/officeart/2005/8/layout/vList4"/>
    <dgm:cxn modelId="{74C5DC9C-CBA0-4F67-A8DA-7520D3437100}" type="presParOf" srcId="{861D0F08-BE0A-4CF1-9BB1-0D01361A0356}" destId="{949399FD-CD3D-47EE-8890-5C3A0E790F31}" srcOrd="10" destOrd="0" presId="urn:microsoft.com/office/officeart/2005/8/layout/vList4"/>
    <dgm:cxn modelId="{34213179-606E-477F-A947-863A86C59C3F}" type="presParOf" srcId="{949399FD-CD3D-47EE-8890-5C3A0E790F31}" destId="{6559FEB9-39CC-4B1C-A797-998B521D8AF8}" srcOrd="0" destOrd="0" presId="urn:microsoft.com/office/officeart/2005/8/layout/vList4"/>
    <dgm:cxn modelId="{F96384C2-9165-4997-B521-6DA6982EB139}" type="presParOf" srcId="{949399FD-CD3D-47EE-8890-5C3A0E790F31}" destId="{BE5E83A4-8B29-4B8C-8E9A-E277AFCF3B05}" srcOrd="1" destOrd="0" presId="urn:microsoft.com/office/officeart/2005/8/layout/vList4"/>
    <dgm:cxn modelId="{59414FE9-46A9-4955-A9AE-C2172459B91B}" type="presParOf" srcId="{949399FD-CD3D-47EE-8890-5C3A0E790F31}" destId="{E11849D6-8BE3-4579-906F-E086F977A64C}" srcOrd="2" destOrd="0" presId="urn:microsoft.com/office/officeart/2005/8/layout/vList4"/>
    <dgm:cxn modelId="{E3A189C6-B490-438A-9372-24053D24064C}" type="presParOf" srcId="{861D0F08-BE0A-4CF1-9BB1-0D01361A0356}" destId="{C3839A1E-1281-4491-B76E-A594D1830A77}" srcOrd="11" destOrd="0" presId="urn:microsoft.com/office/officeart/2005/8/layout/vList4"/>
    <dgm:cxn modelId="{5095A23A-6D76-4CE4-8F34-B5F105E874F8}" type="presParOf" srcId="{861D0F08-BE0A-4CF1-9BB1-0D01361A0356}" destId="{97C23E84-C82D-4768-B66C-D4FC67A8CBEE}" srcOrd="12" destOrd="0" presId="urn:microsoft.com/office/officeart/2005/8/layout/vList4"/>
    <dgm:cxn modelId="{D28D9659-E9F2-41A3-9EDA-BE10A44BED0D}" type="presParOf" srcId="{97C23E84-C82D-4768-B66C-D4FC67A8CBEE}" destId="{C437BF39-B949-4B4E-9F4D-65EC88C9360F}" srcOrd="0" destOrd="0" presId="urn:microsoft.com/office/officeart/2005/8/layout/vList4"/>
    <dgm:cxn modelId="{3504D126-65E7-4906-99C6-1612567774AF}" type="presParOf" srcId="{97C23E84-C82D-4768-B66C-D4FC67A8CBEE}" destId="{D91C12DE-DDB8-438B-9520-A054299DF6C7}" srcOrd="1" destOrd="0" presId="urn:microsoft.com/office/officeart/2005/8/layout/vList4"/>
    <dgm:cxn modelId="{F194E5D7-C9F3-4F4F-9C67-D986C32144EB}" type="presParOf" srcId="{97C23E84-C82D-4768-B66C-D4FC67A8CBEE}" destId="{90388E34-3D48-486C-B103-7672488248D8}" srcOrd="2" destOrd="0" presId="urn:microsoft.com/office/officeart/2005/8/layout/vList4"/>
    <dgm:cxn modelId="{E802D972-8666-4C81-B12F-126A1B014F49}" type="presParOf" srcId="{861D0F08-BE0A-4CF1-9BB1-0D01361A0356}" destId="{1050D758-86E0-4960-A4A9-F7E5C74A21F7}" srcOrd="13" destOrd="0" presId="urn:microsoft.com/office/officeart/2005/8/layout/vList4"/>
    <dgm:cxn modelId="{71A8F9BC-6303-429F-BBE1-CCBFB68F2177}" type="presParOf" srcId="{861D0F08-BE0A-4CF1-9BB1-0D01361A0356}" destId="{8EA3AC13-BF7B-4551-950B-BEC71015A1A8}" srcOrd="14" destOrd="0" presId="urn:microsoft.com/office/officeart/2005/8/layout/vList4"/>
    <dgm:cxn modelId="{083FF692-DEEB-4632-9E2A-A1E3CE9AACDE}" type="presParOf" srcId="{8EA3AC13-BF7B-4551-950B-BEC71015A1A8}" destId="{192A779D-FB9F-47B6-A9EC-1A7C2445833B}" srcOrd="0" destOrd="0" presId="urn:microsoft.com/office/officeart/2005/8/layout/vList4"/>
    <dgm:cxn modelId="{FCC745CB-5284-4C9C-A2DA-3719AC8CB662}" type="presParOf" srcId="{8EA3AC13-BF7B-4551-950B-BEC71015A1A8}" destId="{5F2FD300-A0C2-4B23-A883-18472A6088A1}" srcOrd="1" destOrd="0" presId="urn:microsoft.com/office/officeart/2005/8/layout/vList4"/>
    <dgm:cxn modelId="{4EDE50A3-C013-49DF-897E-43D4ABC8BB05}" type="presParOf" srcId="{8EA3AC13-BF7B-4551-950B-BEC71015A1A8}" destId="{50D9FD5E-BCFF-4956-B547-964831885A0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64A56C6-05BC-48B6-BC92-D6BBD00E5DD0}" type="doc">
      <dgm:prSet loTypeId="urn:microsoft.com/office/officeart/2005/8/layout/vList4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nl-BE"/>
        </a:p>
      </dgm:t>
    </dgm:pt>
    <dgm:pt modelId="{F2D14417-8D1D-4A4D-B255-ED3B40A1AD2D}">
      <dgm:prSet phldrT="[Tekst]" custT="1"/>
      <dgm:spPr/>
      <dgm:t>
        <a:bodyPr/>
        <a:lstStyle/>
        <a:p>
          <a:r>
            <a:rPr lang="nl-BE" sz="2400" dirty="0">
              <a:latin typeface="Calibri Light" panose="020F0302020204030204"/>
            </a:rPr>
            <a:t>Visibilit</a:t>
          </a:r>
          <a:r>
            <a:rPr lang="en-GB" sz="2400" dirty="0">
              <a:latin typeface="Calibri"/>
              <a:cs typeface="Calibri"/>
            </a:rPr>
            <a:t>é</a:t>
          </a:r>
        </a:p>
      </dgm:t>
    </dgm:pt>
    <dgm:pt modelId="{F7CB2BF2-E1F9-4533-961B-89356F012EDB}" type="parTrans" cxnId="{45BCE926-DD15-4E8D-85C9-622342998551}">
      <dgm:prSet/>
      <dgm:spPr/>
      <dgm:t>
        <a:bodyPr/>
        <a:lstStyle/>
        <a:p>
          <a:endParaRPr lang="nl-BE" sz="2800"/>
        </a:p>
      </dgm:t>
    </dgm:pt>
    <dgm:pt modelId="{0E3312AB-1B91-4D0C-B935-73022AF32140}" type="sibTrans" cxnId="{45BCE926-DD15-4E8D-85C9-622342998551}">
      <dgm:prSet/>
      <dgm:spPr/>
      <dgm:t>
        <a:bodyPr/>
        <a:lstStyle/>
        <a:p>
          <a:endParaRPr lang="nl-BE" sz="2800"/>
        </a:p>
      </dgm:t>
    </dgm:pt>
    <dgm:pt modelId="{A0047F0A-B736-4C59-9D7D-A37B488E9834}">
      <dgm:prSet phldrT="[Tekst]" custT="1"/>
      <dgm:spPr/>
      <dgm:t>
        <a:bodyPr/>
        <a:lstStyle/>
        <a:p>
          <a:r>
            <a:rPr lang="nl-BE" sz="2400" dirty="0">
              <a:latin typeface="Calibri Light" panose="020F0302020204030204"/>
            </a:rPr>
            <a:t>Graduel</a:t>
          </a:r>
          <a:endParaRPr lang="nl-BE" sz="2400" dirty="0"/>
        </a:p>
      </dgm:t>
    </dgm:pt>
    <dgm:pt modelId="{C86E0213-B0E1-4937-8565-D772DEAD5FFF}" type="parTrans" cxnId="{174B224D-BC4A-480A-BE73-99F5B75A7406}">
      <dgm:prSet/>
      <dgm:spPr/>
      <dgm:t>
        <a:bodyPr/>
        <a:lstStyle/>
        <a:p>
          <a:endParaRPr lang="nl-BE" sz="2800"/>
        </a:p>
      </dgm:t>
    </dgm:pt>
    <dgm:pt modelId="{F57178EA-863C-4D9F-8366-0E3389B4D2F9}" type="sibTrans" cxnId="{174B224D-BC4A-480A-BE73-99F5B75A7406}">
      <dgm:prSet/>
      <dgm:spPr/>
      <dgm:t>
        <a:bodyPr/>
        <a:lstStyle/>
        <a:p>
          <a:endParaRPr lang="nl-BE" sz="2800"/>
        </a:p>
      </dgm:t>
    </dgm:pt>
    <dgm:pt modelId="{23598F34-7973-4974-93EE-82B3EF8B0406}">
      <dgm:prSet phldrT="[Tekst]" custT="1"/>
      <dgm:spPr/>
      <dgm:t>
        <a:bodyPr/>
        <a:lstStyle/>
        <a:p>
          <a:r>
            <a:rPr lang="fr" sz="1400" dirty="0">
              <a:latin typeface="Consolas"/>
            </a:rPr>
            <a:t>L'intérêt</a:t>
          </a:r>
        </a:p>
      </dgm:t>
    </dgm:pt>
    <dgm:pt modelId="{DB6F09B2-8942-4F3B-A506-F703B8F8F30B}" type="parTrans" cxnId="{F112CF06-5591-4876-B12D-06CAB5FAB830}">
      <dgm:prSet/>
      <dgm:spPr/>
      <dgm:t>
        <a:bodyPr/>
        <a:lstStyle/>
        <a:p>
          <a:endParaRPr lang="nl-BE" sz="2800"/>
        </a:p>
      </dgm:t>
    </dgm:pt>
    <dgm:pt modelId="{8F690355-4003-4F3E-AAA7-26E620B142BD}" type="sibTrans" cxnId="{F112CF06-5591-4876-B12D-06CAB5FAB830}">
      <dgm:prSet/>
      <dgm:spPr/>
      <dgm:t>
        <a:bodyPr/>
        <a:lstStyle/>
        <a:p>
          <a:endParaRPr lang="nl-BE" sz="2800"/>
        </a:p>
      </dgm:t>
    </dgm:pt>
    <dgm:pt modelId="{B71CF78F-1DA6-4DA9-928D-791D2D60BE87}">
      <dgm:prSet phldrT="[Tekst]" custT="1"/>
      <dgm:spPr>
        <a:solidFill>
          <a:schemeClr val="accent3"/>
        </a:solidFill>
      </dgm:spPr>
      <dgm:t>
        <a:bodyPr/>
        <a:lstStyle/>
        <a:p>
          <a:r>
            <a:rPr lang="nl-BE" sz="2400" dirty="0">
              <a:latin typeface="Calibri Light" panose="020F0302020204030204"/>
            </a:rPr>
            <a:t>Limit</a:t>
          </a:r>
          <a:r>
            <a:rPr lang="en-GB" sz="2400" dirty="0">
              <a:latin typeface="Calibri"/>
              <a:cs typeface="Calibri"/>
            </a:rPr>
            <a:t>é</a:t>
          </a:r>
        </a:p>
      </dgm:t>
    </dgm:pt>
    <dgm:pt modelId="{FD69CB35-32B8-4A9A-BFF9-84D831C84C24}" type="parTrans" cxnId="{8CB706B9-2E30-454E-B205-826DE6FA3FC4}">
      <dgm:prSet/>
      <dgm:spPr/>
      <dgm:t>
        <a:bodyPr/>
        <a:lstStyle/>
        <a:p>
          <a:endParaRPr lang="nl-BE" sz="2800"/>
        </a:p>
      </dgm:t>
    </dgm:pt>
    <dgm:pt modelId="{BF6FA446-9119-4521-8B2A-F604259470E1}" type="sibTrans" cxnId="{8CB706B9-2E30-454E-B205-826DE6FA3FC4}">
      <dgm:prSet/>
      <dgm:spPr/>
      <dgm:t>
        <a:bodyPr/>
        <a:lstStyle/>
        <a:p>
          <a:endParaRPr lang="nl-BE" sz="2800"/>
        </a:p>
      </dgm:t>
    </dgm:pt>
    <dgm:pt modelId="{2DD0CE54-0B37-4A2A-BC74-0FAC6EC73C7B}">
      <dgm:prSet phldrT="[Tekst]" custT="1"/>
      <dgm:spPr>
        <a:solidFill>
          <a:schemeClr val="accent3"/>
        </a:solidFill>
      </dgm:spPr>
      <dgm:t>
        <a:bodyPr/>
        <a:lstStyle/>
        <a:p>
          <a:r>
            <a:rPr lang="fr" sz="2400" dirty="0">
              <a:latin typeface="Consolas"/>
            </a:rPr>
            <a:t>Répétition</a:t>
          </a:r>
        </a:p>
      </dgm:t>
    </dgm:pt>
    <dgm:pt modelId="{7B02D129-5C16-4804-A04E-E8F44B026ED1}" type="parTrans" cxnId="{9A6D4501-591E-4DF5-9B15-C75B949289B0}">
      <dgm:prSet/>
      <dgm:spPr/>
      <dgm:t>
        <a:bodyPr/>
        <a:lstStyle/>
        <a:p>
          <a:endParaRPr lang="nl-BE" sz="2800"/>
        </a:p>
      </dgm:t>
    </dgm:pt>
    <dgm:pt modelId="{D478C16C-61BC-4E1A-A088-0CE1009BB049}" type="sibTrans" cxnId="{9A6D4501-591E-4DF5-9B15-C75B949289B0}">
      <dgm:prSet/>
      <dgm:spPr/>
      <dgm:t>
        <a:bodyPr/>
        <a:lstStyle/>
        <a:p>
          <a:endParaRPr lang="nl-BE" sz="2800"/>
        </a:p>
      </dgm:t>
    </dgm:pt>
    <dgm:pt modelId="{5ADAE56B-F01D-4849-BC12-A0F86A7AE3CE}">
      <dgm:prSet phldrT="[Tekst]" custT="1"/>
      <dgm:spPr>
        <a:solidFill>
          <a:schemeClr val="accent3"/>
        </a:solidFill>
      </dgm:spPr>
      <dgm:t>
        <a:bodyPr/>
        <a:lstStyle/>
        <a:p>
          <a:r>
            <a:rPr lang="nl-BE" sz="2400" dirty="0">
              <a:latin typeface="Calibri Light" panose="020F0302020204030204"/>
            </a:rPr>
            <a:t>Activation</a:t>
          </a:r>
          <a:endParaRPr lang="nl-BE" sz="2400" dirty="0"/>
        </a:p>
      </dgm:t>
    </dgm:pt>
    <dgm:pt modelId="{D5C48DBB-438A-4304-88E2-E91C9FF3DF77}" type="parTrans" cxnId="{BFBD8003-4060-4AD8-A6DD-E7482BBB99FC}">
      <dgm:prSet/>
      <dgm:spPr/>
      <dgm:t>
        <a:bodyPr/>
        <a:lstStyle/>
        <a:p>
          <a:endParaRPr lang="nl-BE" sz="2800"/>
        </a:p>
      </dgm:t>
    </dgm:pt>
    <dgm:pt modelId="{65296BEA-EEEE-43BC-9FF3-675E2F9CF73F}" type="sibTrans" cxnId="{BFBD8003-4060-4AD8-A6DD-E7482BBB99FC}">
      <dgm:prSet/>
      <dgm:spPr/>
      <dgm:t>
        <a:bodyPr/>
        <a:lstStyle/>
        <a:p>
          <a:endParaRPr lang="nl-BE" sz="2800"/>
        </a:p>
      </dgm:t>
    </dgm:pt>
    <dgm:pt modelId="{1A17991E-4DBA-476D-A9E8-A11F0E6717FD}">
      <dgm:prSet phldrT="[Tekst]" custT="1"/>
      <dgm:spPr>
        <a:solidFill>
          <a:srgbClr val="FF0000"/>
        </a:solidFill>
      </dgm:spPr>
      <dgm:t>
        <a:bodyPr/>
        <a:lstStyle/>
        <a:p>
          <a:r>
            <a:rPr lang="fr" sz="2400" dirty="0">
              <a:latin typeface="Consolas"/>
            </a:rPr>
            <a:t>L'intégration</a:t>
          </a:r>
        </a:p>
      </dgm:t>
    </dgm:pt>
    <dgm:pt modelId="{2568248D-6311-4F29-B8F3-C84CA89906D0}" type="parTrans" cxnId="{D0AE1930-6BEC-4121-BE6B-A9832F34ED14}">
      <dgm:prSet/>
      <dgm:spPr/>
      <dgm:t>
        <a:bodyPr/>
        <a:lstStyle/>
        <a:p>
          <a:endParaRPr lang="nl-BE" sz="2800"/>
        </a:p>
      </dgm:t>
    </dgm:pt>
    <dgm:pt modelId="{FCA3AC44-011C-4737-886E-D52F59D71161}" type="sibTrans" cxnId="{D0AE1930-6BEC-4121-BE6B-A9832F34ED14}">
      <dgm:prSet/>
      <dgm:spPr/>
      <dgm:t>
        <a:bodyPr/>
        <a:lstStyle/>
        <a:p>
          <a:endParaRPr lang="nl-BE" sz="2800"/>
        </a:p>
      </dgm:t>
    </dgm:pt>
    <dgm:pt modelId="{59C59923-6554-4866-81A4-B748D22EB30A}">
      <dgm:prSet phldrT="[Tekst]" custT="1"/>
      <dgm:spPr/>
      <dgm:t>
        <a:bodyPr/>
        <a:lstStyle/>
        <a:p>
          <a:pPr rtl="0"/>
          <a:r>
            <a:rPr lang="nl-BE" sz="2800" dirty="0"/>
            <a:t>Différenciation</a:t>
          </a:r>
        </a:p>
      </dgm:t>
    </dgm:pt>
    <dgm:pt modelId="{87E5B146-F1FC-4387-A7A2-0D5E17E61A87}" type="parTrans" cxnId="{BC57FDB3-95B2-414E-9917-DBE090118CAF}">
      <dgm:prSet/>
      <dgm:spPr/>
      <dgm:t>
        <a:bodyPr/>
        <a:lstStyle/>
        <a:p>
          <a:endParaRPr lang="nl-BE" sz="2800"/>
        </a:p>
      </dgm:t>
    </dgm:pt>
    <dgm:pt modelId="{B1331851-68D1-4BEE-9C3E-9AD37590991F}" type="sibTrans" cxnId="{BC57FDB3-95B2-414E-9917-DBE090118CAF}">
      <dgm:prSet/>
      <dgm:spPr/>
      <dgm:t>
        <a:bodyPr/>
        <a:lstStyle/>
        <a:p>
          <a:endParaRPr lang="nl-BE" sz="2800"/>
        </a:p>
      </dgm:t>
    </dgm:pt>
    <dgm:pt modelId="{861D0F08-BE0A-4CF1-9BB1-0D01361A0356}" type="pres">
      <dgm:prSet presAssocID="{064A56C6-05BC-48B6-BC92-D6BBD00E5DD0}" presName="linear" presStyleCnt="0">
        <dgm:presLayoutVars>
          <dgm:dir/>
          <dgm:resizeHandles val="exact"/>
        </dgm:presLayoutVars>
      </dgm:prSet>
      <dgm:spPr/>
    </dgm:pt>
    <dgm:pt modelId="{BCBFB190-D863-4ABA-9994-9DF015B75E58}" type="pres">
      <dgm:prSet presAssocID="{F2D14417-8D1D-4A4D-B255-ED3B40A1AD2D}" presName="comp" presStyleCnt="0"/>
      <dgm:spPr/>
    </dgm:pt>
    <dgm:pt modelId="{228A5060-56CC-4D4B-BB5E-F0B0329B69EC}" type="pres">
      <dgm:prSet presAssocID="{F2D14417-8D1D-4A4D-B255-ED3B40A1AD2D}" presName="box" presStyleLbl="node1" presStyleIdx="0" presStyleCnt="8" custLinFactNeighborX="-361"/>
      <dgm:spPr/>
    </dgm:pt>
    <dgm:pt modelId="{8E2EE7FD-6CAA-432C-8E98-C92E5F28609E}" type="pres">
      <dgm:prSet presAssocID="{F2D14417-8D1D-4A4D-B255-ED3B40A1AD2D}" presName="img" presStyleLbl="fgImgPlace1" presStyleIdx="0" presStyleCnt="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E2FFCCF-1335-4439-86AA-81DCBFB2D47E}" type="pres">
      <dgm:prSet presAssocID="{F2D14417-8D1D-4A4D-B255-ED3B40A1AD2D}" presName="text" presStyleLbl="node1" presStyleIdx="0" presStyleCnt="8">
        <dgm:presLayoutVars>
          <dgm:bulletEnabled val="1"/>
        </dgm:presLayoutVars>
      </dgm:prSet>
      <dgm:spPr/>
    </dgm:pt>
    <dgm:pt modelId="{23460A57-D37A-453A-BB4F-806D658BA0B3}" type="pres">
      <dgm:prSet presAssocID="{0E3312AB-1B91-4D0C-B935-73022AF32140}" presName="spacer" presStyleCnt="0"/>
      <dgm:spPr/>
    </dgm:pt>
    <dgm:pt modelId="{735A33B7-C4BE-4988-A5FF-2741AB9CCBF7}" type="pres">
      <dgm:prSet presAssocID="{23598F34-7973-4974-93EE-82B3EF8B0406}" presName="comp" presStyleCnt="0"/>
      <dgm:spPr/>
    </dgm:pt>
    <dgm:pt modelId="{DAF35F81-E296-4644-B7BD-6647478AC90E}" type="pres">
      <dgm:prSet presAssocID="{23598F34-7973-4974-93EE-82B3EF8B0406}" presName="box" presStyleLbl="node1" presStyleIdx="1" presStyleCnt="8"/>
      <dgm:spPr/>
    </dgm:pt>
    <dgm:pt modelId="{93C523CD-A53D-4B82-A267-AB2A7AFD72CA}" type="pres">
      <dgm:prSet presAssocID="{23598F34-7973-4974-93EE-82B3EF8B0406}" presName="img" presStyleLbl="fgImgPlace1" presStyleIdx="1" presStyleCnt="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4E78EA2-739C-44D3-B72D-A6C9C747AA81}" type="pres">
      <dgm:prSet presAssocID="{23598F34-7973-4974-93EE-82B3EF8B0406}" presName="text" presStyleLbl="node1" presStyleIdx="1" presStyleCnt="8">
        <dgm:presLayoutVars>
          <dgm:bulletEnabled val="1"/>
        </dgm:presLayoutVars>
      </dgm:prSet>
      <dgm:spPr/>
    </dgm:pt>
    <dgm:pt modelId="{6EAB8472-8A41-4EF5-BCE8-3704663F651E}" type="pres">
      <dgm:prSet presAssocID="{8F690355-4003-4F3E-AAA7-26E620B142BD}" presName="spacer" presStyleCnt="0"/>
      <dgm:spPr/>
    </dgm:pt>
    <dgm:pt modelId="{350B4E29-B4E1-4588-8DFC-104254687BEE}" type="pres">
      <dgm:prSet presAssocID="{A0047F0A-B736-4C59-9D7D-A37B488E9834}" presName="comp" presStyleCnt="0"/>
      <dgm:spPr/>
    </dgm:pt>
    <dgm:pt modelId="{7876088A-431A-4F37-91EB-40E3FDE1AF6B}" type="pres">
      <dgm:prSet presAssocID="{A0047F0A-B736-4C59-9D7D-A37B488E9834}" presName="box" presStyleLbl="node1" presStyleIdx="2" presStyleCnt="8"/>
      <dgm:spPr/>
    </dgm:pt>
    <dgm:pt modelId="{DF1876BB-2ABD-4829-ADCC-700EEFE685CD}" type="pres">
      <dgm:prSet presAssocID="{A0047F0A-B736-4C59-9D7D-A37B488E9834}" presName="img" presStyleLbl="fgImgPlace1" presStyleIdx="2" presStyleCnt="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11E438C-946D-42A7-8145-AD240C0EF0D5}" type="pres">
      <dgm:prSet presAssocID="{A0047F0A-B736-4C59-9D7D-A37B488E9834}" presName="text" presStyleLbl="node1" presStyleIdx="2" presStyleCnt="8">
        <dgm:presLayoutVars>
          <dgm:bulletEnabled val="1"/>
        </dgm:presLayoutVars>
      </dgm:prSet>
      <dgm:spPr/>
    </dgm:pt>
    <dgm:pt modelId="{6A3C3C16-46FB-408D-B3C9-77FE3E67039D}" type="pres">
      <dgm:prSet presAssocID="{F57178EA-863C-4D9F-8366-0E3389B4D2F9}" presName="spacer" presStyleCnt="0"/>
      <dgm:spPr/>
    </dgm:pt>
    <dgm:pt modelId="{1133B749-C31A-4466-9CB3-6C73EB995B16}" type="pres">
      <dgm:prSet presAssocID="{B71CF78F-1DA6-4DA9-928D-791D2D60BE87}" presName="comp" presStyleCnt="0"/>
      <dgm:spPr/>
    </dgm:pt>
    <dgm:pt modelId="{37FD1A65-EFAA-4C88-BBED-78C32FAE1BA3}" type="pres">
      <dgm:prSet presAssocID="{B71CF78F-1DA6-4DA9-928D-791D2D60BE87}" presName="box" presStyleLbl="node1" presStyleIdx="3" presStyleCnt="8"/>
      <dgm:spPr/>
    </dgm:pt>
    <dgm:pt modelId="{668AF726-F96C-4120-A59F-12BEDB5C2A79}" type="pres">
      <dgm:prSet presAssocID="{B71CF78F-1DA6-4DA9-928D-791D2D60BE87}" presName="img" presStyleLbl="fgImgPlace1" presStyleIdx="3" presStyleCnt="8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5E8B7882-FCAF-46C3-B562-A466A23F37CB}" type="pres">
      <dgm:prSet presAssocID="{B71CF78F-1DA6-4DA9-928D-791D2D60BE87}" presName="text" presStyleLbl="node1" presStyleIdx="3" presStyleCnt="8">
        <dgm:presLayoutVars>
          <dgm:bulletEnabled val="1"/>
        </dgm:presLayoutVars>
      </dgm:prSet>
      <dgm:spPr/>
    </dgm:pt>
    <dgm:pt modelId="{7CA1A721-0E0D-4778-BEE9-BB19F461CE03}" type="pres">
      <dgm:prSet presAssocID="{BF6FA446-9119-4521-8B2A-F604259470E1}" presName="spacer" presStyleCnt="0"/>
      <dgm:spPr/>
    </dgm:pt>
    <dgm:pt modelId="{B4223407-8A55-46EE-8F72-1FC460399A6D}" type="pres">
      <dgm:prSet presAssocID="{2DD0CE54-0B37-4A2A-BC74-0FAC6EC73C7B}" presName="comp" presStyleCnt="0"/>
      <dgm:spPr/>
    </dgm:pt>
    <dgm:pt modelId="{B39B48E8-C215-4C8B-8920-EF36D9ADC014}" type="pres">
      <dgm:prSet presAssocID="{2DD0CE54-0B37-4A2A-BC74-0FAC6EC73C7B}" presName="box" presStyleLbl="node1" presStyleIdx="4" presStyleCnt="8"/>
      <dgm:spPr/>
    </dgm:pt>
    <dgm:pt modelId="{934188DA-8AB7-4E07-A5C5-16415D488A20}" type="pres">
      <dgm:prSet presAssocID="{2DD0CE54-0B37-4A2A-BC74-0FAC6EC73C7B}" presName="img" presStyleLbl="fgImgPlace1" presStyleIdx="4" presStyleCnt="8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F31223A1-D818-41EF-B46F-DB4967725719}" type="pres">
      <dgm:prSet presAssocID="{2DD0CE54-0B37-4A2A-BC74-0FAC6EC73C7B}" presName="text" presStyleLbl="node1" presStyleIdx="4" presStyleCnt="8">
        <dgm:presLayoutVars>
          <dgm:bulletEnabled val="1"/>
        </dgm:presLayoutVars>
      </dgm:prSet>
      <dgm:spPr/>
    </dgm:pt>
    <dgm:pt modelId="{94AC9636-DD94-458C-8BF2-E075D2A491CF}" type="pres">
      <dgm:prSet presAssocID="{D478C16C-61BC-4E1A-A088-0CE1009BB049}" presName="spacer" presStyleCnt="0"/>
      <dgm:spPr/>
    </dgm:pt>
    <dgm:pt modelId="{949399FD-CD3D-47EE-8890-5C3A0E790F31}" type="pres">
      <dgm:prSet presAssocID="{5ADAE56B-F01D-4849-BC12-A0F86A7AE3CE}" presName="comp" presStyleCnt="0"/>
      <dgm:spPr/>
    </dgm:pt>
    <dgm:pt modelId="{6559FEB9-39CC-4B1C-A797-998B521D8AF8}" type="pres">
      <dgm:prSet presAssocID="{5ADAE56B-F01D-4849-BC12-A0F86A7AE3CE}" presName="box" presStyleLbl="node1" presStyleIdx="5" presStyleCnt="8"/>
      <dgm:spPr/>
    </dgm:pt>
    <dgm:pt modelId="{BE5E83A4-8B29-4B8C-8E9A-E277AFCF3B05}" type="pres">
      <dgm:prSet presAssocID="{5ADAE56B-F01D-4849-BC12-A0F86A7AE3CE}" presName="img" presStyleLbl="fgImgPlace1" presStyleIdx="5" presStyleCnt="8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E11849D6-8BE3-4579-906F-E086F977A64C}" type="pres">
      <dgm:prSet presAssocID="{5ADAE56B-F01D-4849-BC12-A0F86A7AE3CE}" presName="text" presStyleLbl="node1" presStyleIdx="5" presStyleCnt="8">
        <dgm:presLayoutVars>
          <dgm:bulletEnabled val="1"/>
        </dgm:presLayoutVars>
      </dgm:prSet>
      <dgm:spPr/>
    </dgm:pt>
    <dgm:pt modelId="{C3839A1E-1281-4491-B76E-A594D1830A77}" type="pres">
      <dgm:prSet presAssocID="{65296BEA-EEEE-43BC-9FF3-675E2F9CF73F}" presName="spacer" presStyleCnt="0"/>
      <dgm:spPr/>
    </dgm:pt>
    <dgm:pt modelId="{97C23E84-C82D-4768-B66C-D4FC67A8CBEE}" type="pres">
      <dgm:prSet presAssocID="{1A17991E-4DBA-476D-A9E8-A11F0E6717FD}" presName="comp" presStyleCnt="0"/>
      <dgm:spPr/>
    </dgm:pt>
    <dgm:pt modelId="{C437BF39-B949-4B4E-9F4D-65EC88C9360F}" type="pres">
      <dgm:prSet presAssocID="{1A17991E-4DBA-476D-A9E8-A11F0E6717FD}" presName="box" presStyleLbl="node1" presStyleIdx="6" presStyleCnt="8"/>
      <dgm:spPr/>
    </dgm:pt>
    <dgm:pt modelId="{D91C12DE-DDB8-438B-9520-A054299DF6C7}" type="pres">
      <dgm:prSet presAssocID="{1A17991E-4DBA-476D-A9E8-A11F0E6717FD}" presName="img" presStyleLbl="fgImgPlace1" presStyleIdx="6" presStyleCnt="8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</dgm:pt>
    <dgm:pt modelId="{90388E34-3D48-486C-B103-7672488248D8}" type="pres">
      <dgm:prSet presAssocID="{1A17991E-4DBA-476D-A9E8-A11F0E6717FD}" presName="text" presStyleLbl="node1" presStyleIdx="6" presStyleCnt="8">
        <dgm:presLayoutVars>
          <dgm:bulletEnabled val="1"/>
        </dgm:presLayoutVars>
      </dgm:prSet>
      <dgm:spPr/>
    </dgm:pt>
    <dgm:pt modelId="{1050D758-86E0-4960-A4A9-F7E5C74A21F7}" type="pres">
      <dgm:prSet presAssocID="{FCA3AC44-011C-4737-886E-D52F59D71161}" presName="spacer" presStyleCnt="0"/>
      <dgm:spPr/>
    </dgm:pt>
    <dgm:pt modelId="{8EA3AC13-BF7B-4551-950B-BEC71015A1A8}" type="pres">
      <dgm:prSet presAssocID="{59C59923-6554-4866-81A4-B748D22EB30A}" presName="comp" presStyleCnt="0"/>
      <dgm:spPr/>
    </dgm:pt>
    <dgm:pt modelId="{192A779D-FB9F-47B6-A9EC-1A7C2445833B}" type="pres">
      <dgm:prSet presAssocID="{59C59923-6554-4866-81A4-B748D22EB30A}" presName="box" presStyleLbl="node1" presStyleIdx="7" presStyleCnt="8"/>
      <dgm:spPr/>
    </dgm:pt>
    <dgm:pt modelId="{5F2FD300-A0C2-4B23-A883-18472A6088A1}" type="pres">
      <dgm:prSet presAssocID="{59C59923-6554-4866-81A4-B748D22EB30A}" presName="img" presStyleLbl="fgImgPlace1" presStyleIdx="7" presStyleCnt="8"/>
      <dgm:spPr>
        <a:blipFill rotWithShape="1">
          <a:blip xmlns:r="http://schemas.openxmlformats.org/officeDocument/2006/relationships" r:embed="rId8"/>
          <a:stretch>
            <a:fillRect/>
          </a:stretch>
        </a:blipFill>
      </dgm:spPr>
    </dgm:pt>
    <dgm:pt modelId="{50D9FD5E-BCFF-4956-B547-964831885A0B}" type="pres">
      <dgm:prSet presAssocID="{59C59923-6554-4866-81A4-B748D22EB30A}" presName="text" presStyleLbl="node1" presStyleIdx="7" presStyleCnt="8">
        <dgm:presLayoutVars>
          <dgm:bulletEnabled val="1"/>
        </dgm:presLayoutVars>
      </dgm:prSet>
      <dgm:spPr/>
    </dgm:pt>
  </dgm:ptLst>
  <dgm:cxnLst>
    <dgm:cxn modelId="{9A6D4501-591E-4DF5-9B15-C75B949289B0}" srcId="{064A56C6-05BC-48B6-BC92-D6BBD00E5DD0}" destId="{2DD0CE54-0B37-4A2A-BC74-0FAC6EC73C7B}" srcOrd="4" destOrd="0" parTransId="{7B02D129-5C16-4804-A04E-E8F44B026ED1}" sibTransId="{D478C16C-61BC-4E1A-A088-0CE1009BB049}"/>
    <dgm:cxn modelId="{BFBD8003-4060-4AD8-A6DD-E7482BBB99FC}" srcId="{064A56C6-05BC-48B6-BC92-D6BBD00E5DD0}" destId="{5ADAE56B-F01D-4849-BC12-A0F86A7AE3CE}" srcOrd="5" destOrd="0" parTransId="{D5C48DBB-438A-4304-88E2-E91C9FF3DF77}" sibTransId="{65296BEA-EEEE-43BC-9FF3-675E2F9CF73F}"/>
    <dgm:cxn modelId="{F112CF06-5591-4876-B12D-06CAB5FAB830}" srcId="{064A56C6-05BC-48B6-BC92-D6BBD00E5DD0}" destId="{23598F34-7973-4974-93EE-82B3EF8B0406}" srcOrd="1" destOrd="0" parTransId="{DB6F09B2-8942-4F3B-A506-F703B8F8F30B}" sibTransId="{8F690355-4003-4F3E-AAA7-26E620B142BD}"/>
    <dgm:cxn modelId="{6D863D12-884E-4B58-849D-F3AD31B73518}" type="presOf" srcId="{1A17991E-4DBA-476D-A9E8-A11F0E6717FD}" destId="{90388E34-3D48-486C-B103-7672488248D8}" srcOrd="1" destOrd="0" presId="urn:microsoft.com/office/officeart/2005/8/layout/vList4"/>
    <dgm:cxn modelId="{34B98413-84A0-4A8D-9D47-587A9E67E610}" type="presOf" srcId="{5ADAE56B-F01D-4849-BC12-A0F86A7AE3CE}" destId="{E11849D6-8BE3-4579-906F-E086F977A64C}" srcOrd="1" destOrd="0" presId="urn:microsoft.com/office/officeart/2005/8/layout/vList4"/>
    <dgm:cxn modelId="{2479F021-9F01-4C78-B5C1-CE32E79DB37C}" type="presOf" srcId="{F2D14417-8D1D-4A4D-B255-ED3B40A1AD2D}" destId="{228A5060-56CC-4D4B-BB5E-F0B0329B69EC}" srcOrd="0" destOrd="0" presId="urn:microsoft.com/office/officeart/2005/8/layout/vList4"/>
    <dgm:cxn modelId="{45BCE926-DD15-4E8D-85C9-622342998551}" srcId="{064A56C6-05BC-48B6-BC92-D6BBD00E5DD0}" destId="{F2D14417-8D1D-4A4D-B255-ED3B40A1AD2D}" srcOrd="0" destOrd="0" parTransId="{F7CB2BF2-E1F9-4533-961B-89356F012EDB}" sibTransId="{0E3312AB-1B91-4D0C-B935-73022AF32140}"/>
    <dgm:cxn modelId="{D0AE1930-6BEC-4121-BE6B-A9832F34ED14}" srcId="{064A56C6-05BC-48B6-BC92-D6BBD00E5DD0}" destId="{1A17991E-4DBA-476D-A9E8-A11F0E6717FD}" srcOrd="6" destOrd="0" parTransId="{2568248D-6311-4F29-B8F3-C84CA89906D0}" sibTransId="{FCA3AC44-011C-4737-886E-D52F59D71161}"/>
    <dgm:cxn modelId="{B1008932-B08B-4F64-9407-71A43996D0B9}" type="presOf" srcId="{2DD0CE54-0B37-4A2A-BC74-0FAC6EC73C7B}" destId="{F31223A1-D818-41EF-B46F-DB4967725719}" srcOrd="1" destOrd="0" presId="urn:microsoft.com/office/officeart/2005/8/layout/vList4"/>
    <dgm:cxn modelId="{478BC767-A3F3-4EDF-958B-F348E171DA9C}" type="presOf" srcId="{2DD0CE54-0B37-4A2A-BC74-0FAC6EC73C7B}" destId="{B39B48E8-C215-4C8B-8920-EF36D9ADC014}" srcOrd="0" destOrd="0" presId="urn:microsoft.com/office/officeart/2005/8/layout/vList4"/>
    <dgm:cxn modelId="{B0AE9A49-470C-4108-86F4-D5AA8B9B2F43}" type="presOf" srcId="{1A17991E-4DBA-476D-A9E8-A11F0E6717FD}" destId="{C437BF39-B949-4B4E-9F4D-65EC88C9360F}" srcOrd="0" destOrd="0" presId="urn:microsoft.com/office/officeart/2005/8/layout/vList4"/>
    <dgm:cxn modelId="{174B224D-BC4A-480A-BE73-99F5B75A7406}" srcId="{064A56C6-05BC-48B6-BC92-D6BBD00E5DD0}" destId="{A0047F0A-B736-4C59-9D7D-A37B488E9834}" srcOrd="2" destOrd="0" parTransId="{C86E0213-B0E1-4937-8565-D772DEAD5FFF}" sibTransId="{F57178EA-863C-4D9F-8366-0E3389B4D2F9}"/>
    <dgm:cxn modelId="{CB658574-772D-499A-B773-2359FDF96836}" type="presOf" srcId="{59C59923-6554-4866-81A4-B748D22EB30A}" destId="{50D9FD5E-BCFF-4956-B547-964831885A0B}" srcOrd="1" destOrd="0" presId="urn:microsoft.com/office/officeart/2005/8/layout/vList4"/>
    <dgm:cxn modelId="{98B5F994-E9A5-4780-91D7-02C50AFA7757}" type="presOf" srcId="{23598F34-7973-4974-93EE-82B3EF8B0406}" destId="{DAF35F81-E296-4644-B7BD-6647478AC90E}" srcOrd="0" destOrd="0" presId="urn:microsoft.com/office/officeart/2005/8/layout/vList4"/>
    <dgm:cxn modelId="{B0A80697-8B87-4AC8-B301-37DCEC821764}" type="presOf" srcId="{B71CF78F-1DA6-4DA9-928D-791D2D60BE87}" destId="{5E8B7882-FCAF-46C3-B562-A466A23F37CB}" srcOrd="1" destOrd="0" presId="urn:microsoft.com/office/officeart/2005/8/layout/vList4"/>
    <dgm:cxn modelId="{4D419E9B-C8D9-4872-ACAD-DBDD10C4E530}" type="presOf" srcId="{23598F34-7973-4974-93EE-82B3EF8B0406}" destId="{A4E78EA2-739C-44D3-B72D-A6C9C747AA81}" srcOrd="1" destOrd="0" presId="urn:microsoft.com/office/officeart/2005/8/layout/vList4"/>
    <dgm:cxn modelId="{5D238F9E-705C-4D57-9693-362DAAB42948}" type="presOf" srcId="{B71CF78F-1DA6-4DA9-928D-791D2D60BE87}" destId="{37FD1A65-EFAA-4C88-BBED-78C32FAE1BA3}" srcOrd="0" destOrd="0" presId="urn:microsoft.com/office/officeart/2005/8/layout/vList4"/>
    <dgm:cxn modelId="{1883DFAC-E05D-460F-BE07-4469475C6501}" type="presOf" srcId="{A0047F0A-B736-4C59-9D7D-A37B488E9834}" destId="{7876088A-431A-4F37-91EB-40E3FDE1AF6B}" srcOrd="0" destOrd="0" presId="urn:microsoft.com/office/officeart/2005/8/layout/vList4"/>
    <dgm:cxn modelId="{3B1DF1AE-9BCE-4976-8643-E7A43FBBE111}" type="presOf" srcId="{F2D14417-8D1D-4A4D-B255-ED3B40A1AD2D}" destId="{9E2FFCCF-1335-4439-86AA-81DCBFB2D47E}" srcOrd="1" destOrd="0" presId="urn:microsoft.com/office/officeart/2005/8/layout/vList4"/>
    <dgm:cxn modelId="{630F8DAF-D84A-46CC-8BFC-EEF3D740E27E}" type="presOf" srcId="{5ADAE56B-F01D-4849-BC12-A0F86A7AE3CE}" destId="{6559FEB9-39CC-4B1C-A797-998B521D8AF8}" srcOrd="0" destOrd="0" presId="urn:microsoft.com/office/officeart/2005/8/layout/vList4"/>
    <dgm:cxn modelId="{BC57FDB3-95B2-414E-9917-DBE090118CAF}" srcId="{064A56C6-05BC-48B6-BC92-D6BBD00E5DD0}" destId="{59C59923-6554-4866-81A4-B748D22EB30A}" srcOrd="7" destOrd="0" parTransId="{87E5B146-F1FC-4387-A7A2-0D5E17E61A87}" sibTransId="{B1331851-68D1-4BEE-9C3E-9AD37590991F}"/>
    <dgm:cxn modelId="{8CB706B9-2E30-454E-B205-826DE6FA3FC4}" srcId="{064A56C6-05BC-48B6-BC92-D6BBD00E5DD0}" destId="{B71CF78F-1DA6-4DA9-928D-791D2D60BE87}" srcOrd="3" destOrd="0" parTransId="{FD69CB35-32B8-4A9A-BFF9-84D831C84C24}" sibTransId="{BF6FA446-9119-4521-8B2A-F604259470E1}"/>
    <dgm:cxn modelId="{D32093D2-955D-463F-852E-B290B3433356}" type="presOf" srcId="{064A56C6-05BC-48B6-BC92-D6BBD00E5DD0}" destId="{861D0F08-BE0A-4CF1-9BB1-0D01361A0356}" srcOrd="0" destOrd="0" presId="urn:microsoft.com/office/officeart/2005/8/layout/vList4"/>
    <dgm:cxn modelId="{0961A7EA-D657-44B0-872F-FEA99B46621A}" type="presOf" srcId="{A0047F0A-B736-4C59-9D7D-A37B488E9834}" destId="{111E438C-946D-42A7-8145-AD240C0EF0D5}" srcOrd="1" destOrd="0" presId="urn:microsoft.com/office/officeart/2005/8/layout/vList4"/>
    <dgm:cxn modelId="{1604FFF9-D312-4876-886A-6EA95C80B584}" type="presOf" srcId="{59C59923-6554-4866-81A4-B748D22EB30A}" destId="{192A779D-FB9F-47B6-A9EC-1A7C2445833B}" srcOrd="0" destOrd="0" presId="urn:microsoft.com/office/officeart/2005/8/layout/vList4"/>
    <dgm:cxn modelId="{0C9132A8-5E55-47A2-A31B-20191A5C13AB}" type="presParOf" srcId="{861D0F08-BE0A-4CF1-9BB1-0D01361A0356}" destId="{BCBFB190-D863-4ABA-9994-9DF015B75E58}" srcOrd="0" destOrd="0" presId="urn:microsoft.com/office/officeart/2005/8/layout/vList4"/>
    <dgm:cxn modelId="{47FE0CCB-638B-4525-9381-E696D6E8DE97}" type="presParOf" srcId="{BCBFB190-D863-4ABA-9994-9DF015B75E58}" destId="{228A5060-56CC-4D4B-BB5E-F0B0329B69EC}" srcOrd="0" destOrd="0" presId="urn:microsoft.com/office/officeart/2005/8/layout/vList4"/>
    <dgm:cxn modelId="{9199D924-D72B-4A74-A63A-AD4AE4F62E8B}" type="presParOf" srcId="{BCBFB190-D863-4ABA-9994-9DF015B75E58}" destId="{8E2EE7FD-6CAA-432C-8E98-C92E5F28609E}" srcOrd="1" destOrd="0" presId="urn:microsoft.com/office/officeart/2005/8/layout/vList4"/>
    <dgm:cxn modelId="{6B9A7F0D-A6D6-4108-90E2-CBFA74B11274}" type="presParOf" srcId="{BCBFB190-D863-4ABA-9994-9DF015B75E58}" destId="{9E2FFCCF-1335-4439-86AA-81DCBFB2D47E}" srcOrd="2" destOrd="0" presId="urn:microsoft.com/office/officeart/2005/8/layout/vList4"/>
    <dgm:cxn modelId="{EAB2E775-0035-4F3A-BD95-558A4665DE71}" type="presParOf" srcId="{861D0F08-BE0A-4CF1-9BB1-0D01361A0356}" destId="{23460A57-D37A-453A-BB4F-806D658BA0B3}" srcOrd="1" destOrd="0" presId="urn:microsoft.com/office/officeart/2005/8/layout/vList4"/>
    <dgm:cxn modelId="{2A8A3EA1-6C66-4F9D-843D-A8B12B2E0A7A}" type="presParOf" srcId="{861D0F08-BE0A-4CF1-9BB1-0D01361A0356}" destId="{735A33B7-C4BE-4988-A5FF-2741AB9CCBF7}" srcOrd="2" destOrd="0" presId="urn:microsoft.com/office/officeart/2005/8/layout/vList4"/>
    <dgm:cxn modelId="{C40B703F-C39C-467E-8F3F-A54ECA2B4FFF}" type="presParOf" srcId="{735A33B7-C4BE-4988-A5FF-2741AB9CCBF7}" destId="{DAF35F81-E296-4644-B7BD-6647478AC90E}" srcOrd="0" destOrd="0" presId="urn:microsoft.com/office/officeart/2005/8/layout/vList4"/>
    <dgm:cxn modelId="{A92A447C-3569-4CE9-84EA-5466531B4732}" type="presParOf" srcId="{735A33B7-C4BE-4988-A5FF-2741AB9CCBF7}" destId="{93C523CD-A53D-4B82-A267-AB2A7AFD72CA}" srcOrd="1" destOrd="0" presId="urn:microsoft.com/office/officeart/2005/8/layout/vList4"/>
    <dgm:cxn modelId="{6BF26B2D-6154-4BA1-870A-E423FC5CE2AE}" type="presParOf" srcId="{735A33B7-C4BE-4988-A5FF-2741AB9CCBF7}" destId="{A4E78EA2-739C-44D3-B72D-A6C9C747AA81}" srcOrd="2" destOrd="0" presId="urn:microsoft.com/office/officeart/2005/8/layout/vList4"/>
    <dgm:cxn modelId="{091FD121-8438-4154-B3A1-3C4A0216A889}" type="presParOf" srcId="{861D0F08-BE0A-4CF1-9BB1-0D01361A0356}" destId="{6EAB8472-8A41-4EF5-BCE8-3704663F651E}" srcOrd="3" destOrd="0" presId="urn:microsoft.com/office/officeart/2005/8/layout/vList4"/>
    <dgm:cxn modelId="{5346DDC6-8CD3-4962-83DF-2FDFE168D49E}" type="presParOf" srcId="{861D0F08-BE0A-4CF1-9BB1-0D01361A0356}" destId="{350B4E29-B4E1-4588-8DFC-104254687BEE}" srcOrd="4" destOrd="0" presId="urn:microsoft.com/office/officeart/2005/8/layout/vList4"/>
    <dgm:cxn modelId="{ECD378B6-3839-4BFA-85EA-DAAA039C88F3}" type="presParOf" srcId="{350B4E29-B4E1-4588-8DFC-104254687BEE}" destId="{7876088A-431A-4F37-91EB-40E3FDE1AF6B}" srcOrd="0" destOrd="0" presId="urn:microsoft.com/office/officeart/2005/8/layout/vList4"/>
    <dgm:cxn modelId="{0B9E5382-4664-498C-8C71-F24511120A7D}" type="presParOf" srcId="{350B4E29-B4E1-4588-8DFC-104254687BEE}" destId="{DF1876BB-2ABD-4829-ADCC-700EEFE685CD}" srcOrd="1" destOrd="0" presId="urn:microsoft.com/office/officeart/2005/8/layout/vList4"/>
    <dgm:cxn modelId="{2306CC51-9684-466D-946D-71A05B148B05}" type="presParOf" srcId="{350B4E29-B4E1-4588-8DFC-104254687BEE}" destId="{111E438C-946D-42A7-8145-AD240C0EF0D5}" srcOrd="2" destOrd="0" presId="urn:microsoft.com/office/officeart/2005/8/layout/vList4"/>
    <dgm:cxn modelId="{C7398711-2E35-42EE-BB7C-B1154E373310}" type="presParOf" srcId="{861D0F08-BE0A-4CF1-9BB1-0D01361A0356}" destId="{6A3C3C16-46FB-408D-B3C9-77FE3E67039D}" srcOrd="5" destOrd="0" presId="urn:microsoft.com/office/officeart/2005/8/layout/vList4"/>
    <dgm:cxn modelId="{CB6B6AD0-C8C1-4455-BFD4-D700112221DF}" type="presParOf" srcId="{861D0F08-BE0A-4CF1-9BB1-0D01361A0356}" destId="{1133B749-C31A-4466-9CB3-6C73EB995B16}" srcOrd="6" destOrd="0" presId="urn:microsoft.com/office/officeart/2005/8/layout/vList4"/>
    <dgm:cxn modelId="{7BAC48BF-096F-46CD-907F-2FD8939B17A2}" type="presParOf" srcId="{1133B749-C31A-4466-9CB3-6C73EB995B16}" destId="{37FD1A65-EFAA-4C88-BBED-78C32FAE1BA3}" srcOrd="0" destOrd="0" presId="urn:microsoft.com/office/officeart/2005/8/layout/vList4"/>
    <dgm:cxn modelId="{FF7BBC23-80B9-41DE-8B33-D392088B5FA9}" type="presParOf" srcId="{1133B749-C31A-4466-9CB3-6C73EB995B16}" destId="{668AF726-F96C-4120-A59F-12BEDB5C2A79}" srcOrd="1" destOrd="0" presId="urn:microsoft.com/office/officeart/2005/8/layout/vList4"/>
    <dgm:cxn modelId="{33DA09D1-3F3B-400B-989D-B6285DEF1159}" type="presParOf" srcId="{1133B749-C31A-4466-9CB3-6C73EB995B16}" destId="{5E8B7882-FCAF-46C3-B562-A466A23F37CB}" srcOrd="2" destOrd="0" presId="urn:microsoft.com/office/officeart/2005/8/layout/vList4"/>
    <dgm:cxn modelId="{E69F3BF9-5957-4FA5-AAAE-D4A46286AB6F}" type="presParOf" srcId="{861D0F08-BE0A-4CF1-9BB1-0D01361A0356}" destId="{7CA1A721-0E0D-4778-BEE9-BB19F461CE03}" srcOrd="7" destOrd="0" presId="urn:microsoft.com/office/officeart/2005/8/layout/vList4"/>
    <dgm:cxn modelId="{F9BBB049-D672-434F-B6DF-1C45C77BFB01}" type="presParOf" srcId="{861D0F08-BE0A-4CF1-9BB1-0D01361A0356}" destId="{B4223407-8A55-46EE-8F72-1FC460399A6D}" srcOrd="8" destOrd="0" presId="urn:microsoft.com/office/officeart/2005/8/layout/vList4"/>
    <dgm:cxn modelId="{B5627AAC-D16D-491F-993B-6E163A420B70}" type="presParOf" srcId="{B4223407-8A55-46EE-8F72-1FC460399A6D}" destId="{B39B48E8-C215-4C8B-8920-EF36D9ADC014}" srcOrd="0" destOrd="0" presId="urn:microsoft.com/office/officeart/2005/8/layout/vList4"/>
    <dgm:cxn modelId="{57BBD090-6972-4D71-85A7-918AB3CED740}" type="presParOf" srcId="{B4223407-8A55-46EE-8F72-1FC460399A6D}" destId="{934188DA-8AB7-4E07-A5C5-16415D488A20}" srcOrd="1" destOrd="0" presId="urn:microsoft.com/office/officeart/2005/8/layout/vList4"/>
    <dgm:cxn modelId="{D85322E6-C673-46DD-8A19-3ABB061C092A}" type="presParOf" srcId="{B4223407-8A55-46EE-8F72-1FC460399A6D}" destId="{F31223A1-D818-41EF-B46F-DB4967725719}" srcOrd="2" destOrd="0" presId="urn:microsoft.com/office/officeart/2005/8/layout/vList4"/>
    <dgm:cxn modelId="{DB05F57A-9FA2-456E-8841-47CFD390BD65}" type="presParOf" srcId="{861D0F08-BE0A-4CF1-9BB1-0D01361A0356}" destId="{94AC9636-DD94-458C-8BF2-E075D2A491CF}" srcOrd="9" destOrd="0" presId="urn:microsoft.com/office/officeart/2005/8/layout/vList4"/>
    <dgm:cxn modelId="{74C5DC9C-CBA0-4F67-A8DA-7520D3437100}" type="presParOf" srcId="{861D0F08-BE0A-4CF1-9BB1-0D01361A0356}" destId="{949399FD-CD3D-47EE-8890-5C3A0E790F31}" srcOrd="10" destOrd="0" presId="urn:microsoft.com/office/officeart/2005/8/layout/vList4"/>
    <dgm:cxn modelId="{34213179-606E-477F-A947-863A86C59C3F}" type="presParOf" srcId="{949399FD-CD3D-47EE-8890-5C3A0E790F31}" destId="{6559FEB9-39CC-4B1C-A797-998B521D8AF8}" srcOrd="0" destOrd="0" presId="urn:microsoft.com/office/officeart/2005/8/layout/vList4"/>
    <dgm:cxn modelId="{F96384C2-9165-4997-B521-6DA6982EB139}" type="presParOf" srcId="{949399FD-CD3D-47EE-8890-5C3A0E790F31}" destId="{BE5E83A4-8B29-4B8C-8E9A-E277AFCF3B05}" srcOrd="1" destOrd="0" presId="urn:microsoft.com/office/officeart/2005/8/layout/vList4"/>
    <dgm:cxn modelId="{59414FE9-46A9-4955-A9AE-C2172459B91B}" type="presParOf" srcId="{949399FD-CD3D-47EE-8890-5C3A0E790F31}" destId="{E11849D6-8BE3-4579-906F-E086F977A64C}" srcOrd="2" destOrd="0" presId="urn:microsoft.com/office/officeart/2005/8/layout/vList4"/>
    <dgm:cxn modelId="{E3A189C6-B490-438A-9372-24053D24064C}" type="presParOf" srcId="{861D0F08-BE0A-4CF1-9BB1-0D01361A0356}" destId="{C3839A1E-1281-4491-B76E-A594D1830A77}" srcOrd="11" destOrd="0" presId="urn:microsoft.com/office/officeart/2005/8/layout/vList4"/>
    <dgm:cxn modelId="{5095A23A-6D76-4CE4-8F34-B5F105E874F8}" type="presParOf" srcId="{861D0F08-BE0A-4CF1-9BB1-0D01361A0356}" destId="{97C23E84-C82D-4768-B66C-D4FC67A8CBEE}" srcOrd="12" destOrd="0" presId="urn:microsoft.com/office/officeart/2005/8/layout/vList4"/>
    <dgm:cxn modelId="{D28D9659-E9F2-41A3-9EDA-BE10A44BED0D}" type="presParOf" srcId="{97C23E84-C82D-4768-B66C-D4FC67A8CBEE}" destId="{C437BF39-B949-4B4E-9F4D-65EC88C9360F}" srcOrd="0" destOrd="0" presId="urn:microsoft.com/office/officeart/2005/8/layout/vList4"/>
    <dgm:cxn modelId="{3504D126-65E7-4906-99C6-1612567774AF}" type="presParOf" srcId="{97C23E84-C82D-4768-B66C-D4FC67A8CBEE}" destId="{D91C12DE-DDB8-438B-9520-A054299DF6C7}" srcOrd="1" destOrd="0" presId="urn:microsoft.com/office/officeart/2005/8/layout/vList4"/>
    <dgm:cxn modelId="{F194E5D7-C9F3-4F4F-9C67-D986C32144EB}" type="presParOf" srcId="{97C23E84-C82D-4768-B66C-D4FC67A8CBEE}" destId="{90388E34-3D48-486C-B103-7672488248D8}" srcOrd="2" destOrd="0" presId="urn:microsoft.com/office/officeart/2005/8/layout/vList4"/>
    <dgm:cxn modelId="{E802D972-8666-4C81-B12F-126A1B014F49}" type="presParOf" srcId="{861D0F08-BE0A-4CF1-9BB1-0D01361A0356}" destId="{1050D758-86E0-4960-A4A9-F7E5C74A21F7}" srcOrd="13" destOrd="0" presId="urn:microsoft.com/office/officeart/2005/8/layout/vList4"/>
    <dgm:cxn modelId="{71A8F9BC-6303-429F-BBE1-CCBFB68F2177}" type="presParOf" srcId="{861D0F08-BE0A-4CF1-9BB1-0D01361A0356}" destId="{8EA3AC13-BF7B-4551-950B-BEC71015A1A8}" srcOrd="14" destOrd="0" presId="urn:microsoft.com/office/officeart/2005/8/layout/vList4"/>
    <dgm:cxn modelId="{083FF692-DEEB-4632-9E2A-A1E3CE9AACDE}" type="presParOf" srcId="{8EA3AC13-BF7B-4551-950B-BEC71015A1A8}" destId="{192A779D-FB9F-47B6-A9EC-1A7C2445833B}" srcOrd="0" destOrd="0" presId="urn:microsoft.com/office/officeart/2005/8/layout/vList4"/>
    <dgm:cxn modelId="{FCC745CB-5284-4C9C-A2DA-3719AC8CB662}" type="presParOf" srcId="{8EA3AC13-BF7B-4551-950B-BEC71015A1A8}" destId="{5F2FD300-A0C2-4B23-A883-18472A6088A1}" srcOrd="1" destOrd="0" presId="urn:microsoft.com/office/officeart/2005/8/layout/vList4"/>
    <dgm:cxn modelId="{4EDE50A3-C013-49DF-897E-43D4ABC8BB05}" type="presParOf" srcId="{8EA3AC13-BF7B-4551-950B-BEC71015A1A8}" destId="{50D9FD5E-BCFF-4956-B547-964831885A0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64A56C6-05BC-48B6-BC92-D6BBD00E5DD0}" type="doc">
      <dgm:prSet loTypeId="urn:microsoft.com/office/officeart/2005/8/layout/vList4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nl-BE"/>
        </a:p>
      </dgm:t>
    </dgm:pt>
    <dgm:pt modelId="{F2D14417-8D1D-4A4D-B255-ED3B40A1AD2D}">
      <dgm:prSet phldrT="[Tekst]" custT="1"/>
      <dgm:spPr/>
      <dgm:t>
        <a:bodyPr/>
        <a:lstStyle/>
        <a:p>
          <a:r>
            <a:rPr lang="nl-BE" sz="2400" dirty="0">
              <a:latin typeface="Calibri Light" panose="020F0302020204030204"/>
            </a:rPr>
            <a:t>Visibility</a:t>
          </a:r>
          <a:endParaRPr lang="nl-BE" sz="2400" dirty="0"/>
        </a:p>
      </dgm:t>
    </dgm:pt>
    <dgm:pt modelId="{F7CB2BF2-E1F9-4533-961B-89356F012EDB}" type="parTrans" cxnId="{45BCE926-DD15-4E8D-85C9-622342998551}">
      <dgm:prSet/>
      <dgm:spPr/>
      <dgm:t>
        <a:bodyPr/>
        <a:lstStyle/>
        <a:p>
          <a:endParaRPr lang="nl-BE" sz="2800"/>
        </a:p>
      </dgm:t>
    </dgm:pt>
    <dgm:pt modelId="{0E3312AB-1B91-4D0C-B935-73022AF32140}" type="sibTrans" cxnId="{45BCE926-DD15-4E8D-85C9-622342998551}">
      <dgm:prSet/>
      <dgm:spPr/>
      <dgm:t>
        <a:bodyPr/>
        <a:lstStyle/>
        <a:p>
          <a:endParaRPr lang="nl-BE" sz="2800"/>
        </a:p>
      </dgm:t>
    </dgm:pt>
    <dgm:pt modelId="{A0047F0A-B736-4C59-9D7D-A37B488E9834}">
      <dgm:prSet phldrT="[Tekst]" custT="1"/>
      <dgm:spPr/>
      <dgm:t>
        <a:bodyPr/>
        <a:lstStyle/>
        <a:p>
          <a:r>
            <a:rPr lang="nl-BE" sz="2400" dirty="0">
              <a:latin typeface="Calibri Light" panose="020F0302020204030204"/>
            </a:rPr>
            <a:t>Gradual</a:t>
          </a:r>
          <a:endParaRPr lang="nl-BE" sz="2400" dirty="0"/>
        </a:p>
      </dgm:t>
    </dgm:pt>
    <dgm:pt modelId="{C86E0213-B0E1-4937-8565-D772DEAD5FFF}" type="parTrans" cxnId="{174B224D-BC4A-480A-BE73-99F5B75A7406}">
      <dgm:prSet/>
      <dgm:spPr/>
      <dgm:t>
        <a:bodyPr/>
        <a:lstStyle/>
        <a:p>
          <a:endParaRPr lang="nl-BE" sz="2800"/>
        </a:p>
      </dgm:t>
    </dgm:pt>
    <dgm:pt modelId="{F57178EA-863C-4D9F-8366-0E3389B4D2F9}" type="sibTrans" cxnId="{174B224D-BC4A-480A-BE73-99F5B75A7406}">
      <dgm:prSet/>
      <dgm:spPr/>
      <dgm:t>
        <a:bodyPr/>
        <a:lstStyle/>
        <a:p>
          <a:endParaRPr lang="nl-BE" sz="2800"/>
        </a:p>
      </dgm:t>
    </dgm:pt>
    <dgm:pt modelId="{23598F34-7973-4974-93EE-82B3EF8B0406}">
      <dgm:prSet phldrT="[Tekst]" custT="1"/>
      <dgm:spPr/>
      <dgm:t>
        <a:bodyPr/>
        <a:lstStyle/>
        <a:p>
          <a:r>
            <a:rPr lang="nl-BE" sz="1400" dirty="0">
              <a:latin typeface="Calibri Light" panose="020F0302020204030204"/>
            </a:rPr>
            <a:t>Interest</a:t>
          </a:r>
          <a:endParaRPr lang="nl-BE" sz="1400" dirty="0"/>
        </a:p>
      </dgm:t>
    </dgm:pt>
    <dgm:pt modelId="{DB6F09B2-8942-4F3B-A506-F703B8F8F30B}" type="parTrans" cxnId="{F112CF06-5591-4876-B12D-06CAB5FAB830}">
      <dgm:prSet/>
      <dgm:spPr/>
      <dgm:t>
        <a:bodyPr/>
        <a:lstStyle/>
        <a:p>
          <a:endParaRPr lang="nl-BE" sz="2800"/>
        </a:p>
      </dgm:t>
    </dgm:pt>
    <dgm:pt modelId="{8F690355-4003-4F3E-AAA7-26E620B142BD}" type="sibTrans" cxnId="{F112CF06-5591-4876-B12D-06CAB5FAB830}">
      <dgm:prSet/>
      <dgm:spPr/>
      <dgm:t>
        <a:bodyPr/>
        <a:lstStyle/>
        <a:p>
          <a:endParaRPr lang="nl-BE" sz="2800"/>
        </a:p>
      </dgm:t>
    </dgm:pt>
    <dgm:pt modelId="{B71CF78F-1DA6-4DA9-928D-791D2D60BE87}">
      <dgm:prSet phldrT="[Tekst]" custT="1"/>
      <dgm:spPr>
        <a:solidFill>
          <a:schemeClr val="accent3"/>
        </a:solidFill>
      </dgm:spPr>
      <dgm:t>
        <a:bodyPr/>
        <a:lstStyle/>
        <a:p>
          <a:r>
            <a:rPr lang="nl-BE" sz="2400" dirty="0">
              <a:latin typeface="Calibri Light" panose="020F0302020204030204"/>
            </a:rPr>
            <a:t>Limited</a:t>
          </a:r>
          <a:endParaRPr lang="nl-BE" sz="2400" dirty="0"/>
        </a:p>
      </dgm:t>
    </dgm:pt>
    <dgm:pt modelId="{FD69CB35-32B8-4A9A-BFF9-84D831C84C24}" type="parTrans" cxnId="{8CB706B9-2E30-454E-B205-826DE6FA3FC4}">
      <dgm:prSet/>
      <dgm:spPr/>
      <dgm:t>
        <a:bodyPr/>
        <a:lstStyle/>
        <a:p>
          <a:endParaRPr lang="nl-BE" sz="2800"/>
        </a:p>
      </dgm:t>
    </dgm:pt>
    <dgm:pt modelId="{BF6FA446-9119-4521-8B2A-F604259470E1}" type="sibTrans" cxnId="{8CB706B9-2E30-454E-B205-826DE6FA3FC4}">
      <dgm:prSet/>
      <dgm:spPr/>
      <dgm:t>
        <a:bodyPr/>
        <a:lstStyle/>
        <a:p>
          <a:endParaRPr lang="nl-BE" sz="2800"/>
        </a:p>
      </dgm:t>
    </dgm:pt>
    <dgm:pt modelId="{2DD0CE54-0B37-4A2A-BC74-0FAC6EC73C7B}">
      <dgm:prSet phldrT="[Tekst]" custT="1"/>
      <dgm:spPr>
        <a:solidFill>
          <a:schemeClr val="accent3"/>
        </a:solidFill>
      </dgm:spPr>
      <dgm:t>
        <a:bodyPr/>
        <a:lstStyle/>
        <a:p>
          <a:r>
            <a:rPr lang="nl-BE" sz="2400" dirty="0">
              <a:latin typeface="Calibri Light" panose="020F0302020204030204"/>
            </a:rPr>
            <a:t>Repetition</a:t>
          </a:r>
          <a:endParaRPr lang="nl-BE" sz="2400" dirty="0"/>
        </a:p>
      </dgm:t>
    </dgm:pt>
    <dgm:pt modelId="{7B02D129-5C16-4804-A04E-E8F44B026ED1}" type="parTrans" cxnId="{9A6D4501-591E-4DF5-9B15-C75B949289B0}">
      <dgm:prSet/>
      <dgm:spPr/>
      <dgm:t>
        <a:bodyPr/>
        <a:lstStyle/>
        <a:p>
          <a:endParaRPr lang="nl-BE" sz="2800"/>
        </a:p>
      </dgm:t>
    </dgm:pt>
    <dgm:pt modelId="{D478C16C-61BC-4E1A-A088-0CE1009BB049}" type="sibTrans" cxnId="{9A6D4501-591E-4DF5-9B15-C75B949289B0}">
      <dgm:prSet/>
      <dgm:spPr/>
      <dgm:t>
        <a:bodyPr/>
        <a:lstStyle/>
        <a:p>
          <a:endParaRPr lang="nl-BE" sz="2800"/>
        </a:p>
      </dgm:t>
    </dgm:pt>
    <dgm:pt modelId="{5ADAE56B-F01D-4849-BC12-A0F86A7AE3CE}">
      <dgm:prSet phldrT="[Tekst]" custT="1"/>
      <dgm:spPr>
        <a:solidFill>
          <a:schemeClr val="accent3"/>
        </a:solidFill>
      </dgm:spPr>
      <dgm:t>
        <a:bodyPr/>
        <a:lstStyle/>
        <a:p>
          <a:r>
            <a:rPr lang="nl-BE" sz="2400" dirty="0">
              <a:latin typeface="Calibri Light" panose="020F0302020204030204"/>
            </a:rPr>
            <a:t>Activation</a:t>
          </a:r>
          <a:endParaRPr lang="nl-BE" sz="2400" dirty="0"/>
        </a:p>
      </dgm:t>
    </dgm:pt>
    <dgm:pt modelId="{D5C48DBB-438A-4304-88E2-E91C9FF3DF77}" type="parTrans" cxnId="{BFBD8003-4060-4AD8-A6DD-E7482BBB99FC}">
      <dgm:prSet/>
      <dgm:spPr/>
      <dgm:t>
        <a:bodyPr/>
        <a:lstStyle/>
        <a:p>
          <a:endParaRPr lang="nl-BE" sz="2800"/>
        </a:p>
      </dgm:t>
    </dgm:pt>
    <dgm:pt modelId="{65296BEA-EEEE-43BC-9FF3-675E2F9CF73F}" type="sibTrans" cxnId="{BFBD8003-4060-4AD8-A6DD-E7482BBB99FC}">
      <dgm:prSet/>
      <dgm:spPr/>
      <dgm:t>
        <a:bodyPr/>
        <a:lstStyle/>
        <a:p>
          <a:endParaRPr lang="nl-BE" sz="2800"/>
        </a:p>
      </dgm:t>
    </dgm:pt>
    <dgm:pt modelId="{1A17991E-4DBA-476D-A9E8-A11F0E6717FD}">
      <dgm:prSet phldrT="[Tekst]" custT="1"/>
      <dgm:spPr>
        <a:solidFill>
          <a:schemeClr val="accent3"/>
        </a:solidFill>
      </dgm:spPr>
      <dgm:t>
        <a:bodyPr/>
        <a:lstStyle/>
        <a:p>
          <a:r>
            <a:rPr lang="nl-BE" sz="2400" dirty="0">
              <a:latin typeface="Calibri Light" panose="020F0302020204030204"/>
            </a:rPr>
            <a:t>Integration</a:t>
          </a:r>
          <a:endParaRPr lang="nl-BE" sz="2400" dirty="0"/>
        </a:p>
      </dgm:t>
    </dgm:pt>
    <dgm:pt modelId="{2568248D-6311-4F29-B8F3-C84CA89906D0}" type="parTrans" cxnId="{D0AE1930-6BEC-4121-BE6B-A9832F34ED14}">
      <dgm:prSet/>
      <dgm:spPr/>
      <dgm:t>
        <a:bodyPr/>
        <a:lstStyle/>
        <a:p>
          <a:endParaRPr lang="nl-BE" sz="2800"/>
        </a:p>
      </dgm:t>
    </dgm:pt>
    <dgm:pt modelId="{FCA3AC44-011C-4737-886E-D52F59D71161}" type="sibTrans" cxnId="{D0AE1930-6BEC-4121-BE6B-A9832F34ED14}">
      <dgm:prSet/>
      <dgm:spPr/>
      <dgm:t>
        <a:bodyPr/>
        <a:lstStyle/>
        <a:p>
          <a:endParaRPr lang="nl-BE" sz="2800"/>
        </a:p>
      </dgm:t>
    </dgm:pt>
    <dgm:pt modelId="{59C59923-6554-4866-81A4-B748D22EB30A}">
      <dgm:prSet phldrT="[Tekst]" custT="1"/>
      <dgm:spPr>
        <a:solidFill>
          <a:srgbClr val="FF0000"/>
        </a:solidFill>
      </dgm:spPr>
      <dgm:t>
        <a:bodyPr/>
        <a:lstStyle/>
        <a:p>
          <a:r>
            <a:rPr lang="nl-BE" sz="2800" dirty="0">
              <a:latin typeface="Calibri Light" panose="020F0302020204030204"/>
            </a:rPr>
            <a:t>Differentiation</a:t>
          </a:r>
          <a:endParaRPr lang="nl-BE" sz="2800" dirty="0"/>
        </a:p>
      </dgm:t>
    </dgm:pt>
    <dgm:pt modelId="{87E5B146-F1FC-4387-A7A2-0D5E17E61A87}" type="parTrans" cxnId="{BC57FDB3-95B2-414E-9917-DBE090118CAF}">
      <dgm:prSet/>
      <dgm:spPr/>
      <dgm:t>
        <a:bodyPr/>
        <a:lstStyle/>
        <a:p>
          <a:endParaRPr lang="nl-BE" sz="2800"/>
        </a:p>
      </dgm:t>
    </dgm:pt>
    <dgm:pt modelId="{B1331851-68D1-4BEE-9C3E-9AD37590991F}" type="sibTrans" cxnId="{BC57FDB3-95B2-414E-9917-DBE090118CAF}">
      <dgm:prSet/>
      <dgm:spPr/>
      <dgm:t>
        <a:bodyPr/>
        <a:lstStyle/>
        <a:p>
          <a:endParaRPr lang="nl-BE" sz="2800"/>
        </a:p>
      </dgm:t>
    </dgm:pt>
    <dgm:pt modelId="{861D0F08-BE0A-4CF1-9BB1-0D01361A0356}" type="pres">
      <dgm:prSet presAssocID="{064A56C6-05BC-48B6-BC92-D6BBD00E5DD0}" presName="linear" presStyleCnt="0">
        <dgm:presLayoutVars>
          <dgm:dir/>
          <dgm:resizeHandles val="exact"/>
        </dgm:presLayoutVars>
      </dgm:prSet>
      <dgm:spPr/>
    </dgm:pt>
    <dgm:pt modelId="{BCBFB190-D863-4ABA-9994-9DF015B75E58}" type="pres">
      <dgm:prSet presAssocID="{F2D14417-8D1D-4A4D-B255-ED3B40A1AD2D}" presName="comp" presStyleCnt="0"/>
      <dgm:spPr/>
    </dgm:pt>
    <dgm:pt modelId="{228A5060-56CC-4D4B-BB5E-F0B0329B69EC}" type="pres">
      <dgm:prSet presAssocID="{F2D14417-8D1D-4A4D-B255-ED3B40A1AD2D}" presName="box" presStyleLbl="node1" presStyleIdx="0" presStyleCnt="8" custLinFactNeighborX="-361"/>
      <dgm:spPr/>
    </dgm:pt>
    <dgm:pt modelId="{8E2EE7FD-6CAA-432C-8E98-C92E5F28609E}" type="pres">
      <dgm:prSet presAssocID="{F2D14417-8D1D-4A4D-B255-ED3B40A1AD2D}" presName="img" presStyleLbl="fgImgPlace1" presStyleIdx="0" presStyleCnt="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E2FFCCF-1335-4439-86AA-81DCBFB2D47E}" type="pres">
      <dgm:prSet presAssocID="{F2D14417-8D1D-4A4D-B255-ED3B40A1AD2D}" presName="text" presStyleLbl="node1" presStyleIdx="0" presStyleCnt="8">
        <dgm:presLayoutVars>
          <dgm:bulletEnabled val="1"/>
        </dgm:presLayoutVars>
      </dgm:prSet>
      <dgm:spPr/>
    </dgm:pt>
    <dgm:pt modelId="{23460A57-D37A-453A-BB4F-806D658BA0B3}" type="pres">
      <dgm:prSet presAssocID="{0E3312AB-1B91-4D0C-B935-73022AF32140}" presName="spacer" presStyleCnt="0"/>
      <dgm:spPr/>
    </dgm:pt>
    <dgm:pt modelId="{735A33B7-C4BE-4988-A5FF-2741AB9CCBF7}" type="pres">
      <dgm:prSet presAssocID="{23598F34-7973-4974-93EE-82B3EF8B0406}" presName="comp" presStyleCnt="0"/>
      <dgm:spPr/>
    </dgm:pt>
    <dgm:pt modelId="{DAF35F81-E296-4644-B7BD-6647478AC90E}" type="pres">
      <dgm:prSet presAssocID="{23598F34-7973-4974-93EE-82B3EF8B0406}" presName="box" presStyleLbl="node1" presStyleIdx="1" presStyleCnt="8"/>
      <dgm:spPr/>
    </dgm:pt>
    <dgm:pt modelId="{93C523CD-A53D-4B82-A267-AB2A7AFD72CA}" type="pres">
      <dgm:prSet presAssocID="{23598F34-7973-4974-93EE-82B3EF8B0406}" presName="img" presStyleLbl="fgImgPlace1" presStyleIdx="1" presStyleCnt="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4E78EA2-739C-44D3-B72D-A6C9C747AA81}" type="pres">
      <dgm:prSet presAssocID="{23598F34-7973-4974-93EE-82B3EF8B0406}" presName="text" presStyleLbl="node1" presStyleIdx="1" presStyleCnt="8">
        <dgm:presLayoutVars>
          <dgm:bulletEnabled val="1"/>
        </dgm:presLayoutVars>
      </dgm:prSet>
      <dgm:spPr/>
    </dgm:pt>
    <dgm:pt modelId="{6EAB8472-8A41-4EF5-BCE8-3704663F651E}" type="pres">
      <dgm:prSet presAssocID="{8F690355-4003-4F3E-AAA7-26E620B142BD}" presName="spacer" presStyleCnt="0"/>
      <dgm:spPr/>
    </dgm:pt>
    <dgm:pt modelId="{350B4E29-B4E1-4588-8DFC-104254687BEE}" type="pres">
      <dgm:prSet presAssocID="{A0047F0A-B736-4C59-9D7D-A37B488E9834}" presName="comp" presStyleCnt="0"/>
      <dgm:spPr/>
    </dgm:pt>
    <dgm:pt modelId="{7876088A-431A-4F37-91EB-40E3FDE1AF6B}" type="pres">
      <dgm:prSet presAssocID="{A0047F0A-B736-4C59-9D7D-A37B488E9834}" presName="box" presStyleLbl="node1" presStyleIdx="2" presStyleCnt="8"/>
      <dgm:spPr/>
    </dgm:pt>
    <dgm:pt modelId="{DF1876BB-2ABD-4829-ADCC-700EEFE685CD}" type="pres">
      <dgm:prSet presAssocID="{A0047F0A-B736-4C59-9D7D-A37B488E9834}" presName="img" presStyleLbl="fgImgPlace1" presStyleIdx="2" presStyleCnt="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11E438C-946D-42A7-8145-AD240C0EF0D5}" type="pres">
      <dgm:prSet presAssocID="{A0047F0A-B736-4C59-9D7D-A37B488E9834}" presName="text" presStyleLbl="node1" presStyleIdx="2" presStyleCnt="8">
        <dgm:presLayoutVars>
          <dgm:bulletEnabled val="1"/>
        </dgm:presLayoutVars>
      </dgm:prSet>
      <dgm:spPr/>
    </dgm:pt>
    <dgm:pt modelId="{6A3C3C16-46FB-408D-B3C9-77FE3E67039D}" type="pres">
      <dgm:prSet presAssocID="{F57178EA-863C-4D9F-8366-0E3389B4D2F9}" presName="spacer" presStyleCnt="0"/>
      <dgm:spPr/>
    </dgm:pt>
    <dgm:pt modelId="{1133B749-C31A-4466-9CB3-6C73EB995B16}" type="pres">
      <dgm:prSet presAssocID="{B71CF78F-1DA6-4DA9-928D-791D2D60BE87}" presName="comp" presStyleCnt="0"/>
      <dgm:spPr/>
    </dgm:pt>
    <dgm:pt modelId="{37FD1A65-EFAA-4C88-BBED-78C32FAE1BA3}" type="pres">
      <dgm:prSet presAssocID="{B71CF78F-1DA6-4DA9-928D-791D2D60BE87}" presName="box" presStyleLbl="node1" presStyleIdx="3" presStyleCnt="8"/>
      <dgm:spPr/>
    </dgm:pt>
    <dgm:pt modelId="{668AF726-F96C-4120-A59F-12BEDB5C2A79}" type="pres">
      <dgm:prSet presAssocID="{B71CF78F-1DA6-4DA9-928D-791D2D60BE87}" presName="img" presStyleLbl="fgImgPlace1" presStyleIdx="3" presStyleCnt="8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5E8B7882-FCAF-46C3-B562-A466A23F37CB}" type="pres">
      <dgm:prSet presAssocID="{B71CF78F-1DA6-4DA9-928D-791D2D60BE87}" presName="text" presStyleLbl="node1" presStyleIdx="3" presStyleCnt="8">
        <dgm:presLayoutVars>
          <dgm:bulletEnabled val="1"/>
        </dgm:presLayoutVars>
      </dgm:prSet>
      <dgm:spPr/>
    </dgm:pt>
    <dgm:pt modelId="{7CA1A721-0E0D-4778-BEE9-BB19F461CE03}" type="pres">
      <dgm:prSet presAssocID="{BF6FA446-9119-4521-8B2A-F604259470E1}" presName="spacer" presStyleCnt="0"/>
      <dgm:spPr/>
    </dgm:pt>
    <dgm:pt modelId="{B4223407-8A55-46EE-8F72-1FC460399A6D}" type="pres">
      <dgm:prSet presAssocID="{2DD0CE54-0B37-4A2A-BC74-0FAC6EC73C7B}" presName="comp" presStyleCnt="0"/>
      <dgm:spPr/>
    </dgm:pt>
    <dgm:pt modelId="{B39B48E8-C215-4C8B-8920-EF36D9ADC014}" type="pres">
      <dgm:prSet presAssocID="{2DD0CE54-0B37-4A2A-BC74-0FAC6EC73C7B}" presName="box" presStyleLbl="node1" presStyleIdx="4" presStyleCnt="8"/>
      <dgm:spPr/>
    </dgm:pt>
    <dgm:pt modelId="{934188DA-8AB7-4E07-A5C5-16415D488A20}" type="pres">
      <dgm:prSet presAssocID="{2DD0CE54-0B37-4A2A-BC74-0FAC6EC73C7B}" presName="img" presStyleLbl="fgImgPlace1" presStyleIdx="4" presStyleCnt="8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F31223A1-D818-41EF-B46F-DB4967725719}" type="pres">
      <dgm:prSet presAssocID="{2DD0CE54-0B37-4A2A-BC74-0FAC6EC73C7B}" presName="text" presStyleLbl="node1" presStyleIdx="4" presStyleCnt="8">
        <dgm:presLayoutVars>
          <dgm:bulletEnabled val="1"/>
        </dgm:presLayoutVars>
      </dgm:prSet>
      <dgm:spPr/>
    </dgm:pt>
    <dgm:pt modelId="{94AC9636-DD94-458C-8BF2-E075D2A491CF}" type="pres">
      <dgm:prSet presAssocID="{D478C16C-61BC-4E1A-A088-0CE1009BB049}" presName="spacer" presStyleCnt="0"/>
      <dgm:spPr/>
    </dgm:pt>
    <dgm:pt modelId="{949399FD-CD3D-47EE-8890-5C3A0E790F31}" type="pres">
      <dgm:prSet presAssocID="{5ADAE56B-F01D-4849-BC12-A0F86A7AE3CE}" presName="comp" presStyleCnt="0"/>
      <dgm:spPr/>
    </dgm:pt>
    <dgm:pt modelId="{6559FEB9-39CC-4B1C-A797-998B521D8AF8}" type="pres">
      <dgm:prSet presAssocID="{5ADAE56B-F01D-4849-BC12-A0F86A7AE3CE}" presName="box" presStyleLbl="node1" presStyleIdx="5" presStyleCnt="8"/>
      <dgm:spPr/>
    </dgm:pt>
    <dgm:pt modelId="{BE5E83A4-8B29-4B8C-8E9A-E277AFCF3B05}" type="pres">
      <dgm:prSet presAssocID="{5ADAE56B-F01D-4849-BC12-A0F86A7AE3CE}" presName="img" presStyleLbl="fgImgPlace1" presStyleIdx="5" presStyleCnt="8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E11849D6-8BE3-4579-906F-E086F977A64C}" type="pres">
      <dgm:prSet presAssocID="{5ADAE56B-F01D-4849-BC12-A0F86A7AE3CE}" presName="text" presStyleLbl="node1" presStyleIdx="5" presStyleCnt="8">
        <dgm:presLayoutVars>
          <dgm:bulletEnabled val="1"/>
        </dgm:presLayoutVars>
      </dgm:prSet>
      <dgm:spPr/>
    </dgm:pt>
    <dgm:pt modelId="{C3839A1E-1281-4491-B76E-A594D1830A77}" type="pres">
      <dgm:prSet presAssocID="{65296BEA-EEEE-43BC-9FF3-675E2F9CF73F}" presName="spacer" presStyleCnt="0"/>
      <dgm:spPr/>
    </dgm:pt>
    <dgm:pt modelId="{97C23E84-C82D-4768-B66C-D4FC67A8CBEE}" type="pres">
      <dgm:prSet presAssocID="{1A17991E-4DBA-476D-A9E8-A11F0E6717FD}" presName="comp" presStyleCnt="0"/>
      <dgm:spPr/>
    </dgm:pt>
    <dgm:pt modelId="{C437BF39-B949-4B4E-9F4D-65EC88C9360F}" type="pres">
      <dgm:prSet presAssocID="{1A17991E-4DBA-476D-A9E8-A11F0E6717FD}" presName="box" presStyleLbl="node1" presStyleIdx="6" presStyleCnt="8"/>
      <dgm:spPr/>
    </dgm:pt>
    <dgm:pt modelId="{D91C12DE-DDB8-438B-9520-A054299DF6C7}" type="pres">
      <dgm:prSet presAssocID="{1A17991E-4DBA-476D-A9E8-A11F0E6717FD}" presName="img" presStyleLbl="fgImgPlace1" presStyleIdx="6" presStyleCnt="8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</dgm:pt>
    <dgm:pt modelId="{90388E34-3D48-486C-B103-7672488248D8}" type="pres">
      <dgm:prSet presAssocID="{1A17991E-4DBA-476D-A9E8-A11F0E6717FD}" presName="text" presStyleLbl="node1" presStyleIdx="6" presStyleCnt="8">
        <dgm:presLayoutVars>
          <dgm:bulletEnabled val="1"/>
        </dgm:presLayoutVars>
      </dgm:prSet>
      <dgm:spPr/>
    </dgm:pt>
    <dgm:pt modelId="{1050D758-86E0-4960-A4A9-F7E5C74A21F7}" type="pres">
      <dgm:prSet presAssocID="{FCA3AC44-011C-4737-886E-D52F59D71161}" presName="spacer" presStyleCnt="0"/>
      <dgm:spPr/>
    </dgm:pt>
    <dgm:pt modelId="{8EA3AC13-BF7B-4551-950B-BEC71015A1A8}" type="pres">
      <dgm:prSet presAssocID="{59C59923-6554-4866-81A4-B748D22EB30A}" presName="comp" presStyleCnt="0"/>
      <dgm:spPr/>
    </dgm:pt>
    <dgm:pt modelId="{192A779D-FB9F-47B6-A9EC-1A7C2445833B}" type="pres">
      <dgm:prSet presAssocID="{59C59923-6554-4866-81A4-B748D22EB30A}" presName="box" presStyleLbl="node1" presStyleIdx="7" presStyleCnt="8"/>
      <dgm:spPr/>
    </dgm:pt>
    <dgm:pt modelId="{5F2FD300-A0C2-4B23-A883-18472A6088A1}" type="pres">
      <dgm:prSet presAssocID="{59C59923-6554-4866-81A4-B748D22EB30A}" presName="img" presStyleLbl="fgImgPlace1" presStyleIdx="7" presStyleCnt="8"/>
      <dgm:spPr>
        <a:blipFill rotWithShape="1">
          <a:blip xmlns:r="http://schemas.openxmlformats.org/officeDocument/2006/relationships" r:embed="rId8"/>
          <a:stretch>
            <a:fillRect/>
          </a:stretch>
        </a:blipFill>
      </dgm:spPr>
    </dgm:pt>
    <dgm:pt modelId="{50D9FD5E-BCFF-4956-B547-964831885A0B}" type="pres">
      <dgm:prSet presAssocID="{59C59923-6554-4866-81A4-B748D22EB30A}" presName="text" presStyleLbl="node1" presStyleIdx="7" presStyleCnt="8">
        <dgm:presLayoutVars>
          <dgm:bulletEnabled val="1"/>
        </dgm:presLayoutVars>
      </dgm:prSet>
      <dgm:spPr/>
    </dgm:pt>
  </dgm:ptLst>
  <dgm:cxnLst>
    <dgm:cxn modelId="{9A6D4501-591E-4DF5-9B15-C75B949289B0}" srcId="{064A56C6-05BC-48B6-BC92-D6BBD00E5DD0}" destId="{2DD0CE54-0B37-4A2A-BC74-0FAC6EC73C7B}" srcOrd="4" destOrd="0" parTransId="{7B02D129-5C16-4804-A04E-E8F44B026ED1}" sibTransId="{D478C16C-61BC-4E1A-A088-0CE1009BB049}"/>
    <dgm:cxn modelId="{BFBD8003-4060-4AD8-A6DD-E7482BBB99FC}" srcId="{064A56C6-05BC-48B6-BC92-D6BBD00E5DD0}" destId="{5ADAE56B-F01D-4849-BC12-A0F86A7AE3CE}" srcOrd="5" destOrd="0" parTransId="{D5C48DBB-438A-4304-88E2-E91C9FF3DF77}" sibTransId="{65296BEA-EEEE-43BC-9FF3-675E2F9CF73F}"/>
    <dgm:cxn modelId="{F112CF06-5591-4876-B12D-06CAB5FAB830}" srcId="{064A56C6-05BC-48B6-BC92-D6BBD00E5DD0}" destId="{23598F34-7973-4974-93EE-82B3EF8B0406}" srcOrd="1" destOrd="0" parTransId="{DB6F09B2-8942-4F3B-A506-F703B8F8F30B}" sibTransId="{8F690355-4003-4F3E-AAA7-26E620B142BD}"/>
    <dgm:cxn modelId="{6D863D12-884E-4B58-849D-F3AD31B73518}" type="presOf" srcId="{1A17991E-4DBA-476D-A9E8-A11F0E6717FD}" destId="{90388E34-3D48-486C-B103-7672488248D8}" srcOrd="1" destOrd="0" presId="urn:microsoft.com/office/officeart/2005/8/layout/vList4"/>
    <dgm:cxn modelId="{34B98413-84A0-4A8D-9D47-587A9E67E610}" type="presOf" srcId="{5ADAE56B-F01D-4849-BC12-A0F86A7AE3CE}" destId="{E11849D6-8BE3-4579-906F-E086F977A64C}" srcOrd="1" destOrd="0" presId="urn:microsoft.com/office/officeart/2005/8/layout/vList4"/>
    <dgm:cxn modelId="{2479F021-9F01-4C78-B5C1-CE32E79DB37C}" type="presOf" srcId="{F2D14417-8D1D-4A4D-B255-ED3B40A1AD2D}" destId="{228A5060-56CC-4D4B-BB5E-F0B0329B69EC}" srcOrd="0" destOrd="0" presId="urn:microsoft.com/office/officeart/2005/8/layout/vList4"/>
    <dgm:cxn modelId="{45BCE926-DD15-4E8D-85C9-622342998551}" srcId="{064A56C6-05BC-48B6-BC92-D6BBD00E5DD0}" destId="{F2D14417-8D1D-4A4D-B255-ED3B40A1AD2D}" srcOrd="0" destOrd="0" parTransId="{F7CB2BF2-E1F9-4533-961B-89356F012EDB}" sibTransId="{0E3312AB-1B91-4D0C-B935-73022AF32140}"/>
    <dgm:cxn modelId="{D0AE1930-6BEC-4121-BE6B-A9832F34ED14}" srcId="{064A56C6-05BC-48B6-BC92-D6BBD00E5DD0}" destId="{1A17991E-4DBA-476D-A9E8-A11F0E6717FD}" srcOrd="6" destOrd="0" parTransId="{2568248D-6311-4F29-B8F3-C84CA89906D0}" sibTransId="{FCA3AC44-011C-4737-886E-D52F59D71161}"/>
    <dgm:cxn modelId="{B1008932-B08B-4F64-9407-71A43996D0B9}" type="presOf" srcId="{2DD0CE54-0B37-4A2A-BC74-0FAC6EC73C7B}" destId="{F31223A1-D818-41EF-B46F-DB4967725719}" srcOrd="1" destOrd="0" presId="urn:microsoft.com/office/officeart/2005/8/layout/vList4"/>
    <dgm:cxn modelId="{478BC767-A3F3-4EDF-958B-F348E171DA9C}" type="presOf" srcId="{2DD0CE54-0B37-4A2A-BC74-0FAC6EC73C7B}" destId="{B39B48E8-C215-4C8B-8920-EF36D9ADC014}" srcOrd="0" destOrd="0" presId="urn:microsoft.com/office/officeart/2005/8/layout/vList4"/>
    <dgm:cxn modelId="{B0AE9A49-470C-4108-86F4-D5AA8B9B2F43}" type="presOf" srcId="{1A17991E-4DBA-476D-A9E8-A11F0E6717FD}" destId="{C437BF39-B949-4B4E-9F4D-65EC88C9360F}" srcOrd="0" destOrd="0" presId="urn:microsoft.com/office/officeart/2005/8/layout/vList4"/>
    <dgm:cxn modelId="{174B224D-BC4A-480A-BE73-99F5B75A7406}" srcId="{064A56C6-05BC-48B6-BC92-D6BBD00E5DD0}" destId="{A0047F0A-B736-4C59-9D7D-A37B488E9834}" srcOrd="2" destOrd="0" parTransId="{C86E0213-B0E1-4937-8565-D772DEAD5FFF}" sibTransId="{F57178EA-863C-4D9F-8366-0E3389B4D2F9}"/>
    <dgm:cxn modelId="{CB658574-772D-499A-B773-2359FDF96836}" type="presOf" srcId="{59C59923-6554-4866-81A4-B748D22EB30A}" destId="{50D9FD5E-BCFF-4956-B547-964831885A0B}" srcOrd="1" destOrd="0" presId="urn:microsoft.com/office/officeart/2005/8/layout/vList4"/>
    <dgm:cxn modelId="{98B5F994-E9A5-4780-91D7-02C50AFA7757}" type="presOf" srcId="{23598F34-7973-4974-93EE-82B3EF8B0406}" destId="{DAF35F81-E296-4644-B7BD-6647478AC90E}" srcOrd="0" destOrd="0" presId="urn:microsoft.com/office/officeart/2005/8/layout/vList4"/>
    <dgm:cxn modelId="{B0A80697-8B87-4AC8-B301-37DCEC821764}" type="presOf" srcId="{B71CF78F-1DA6-4DA9-928D-791D2D60BE87}" destId="{5E8B7882-FCAF-46C3-B562-A466A23F37CB}" srcOrd="1" destOrd="0" presId="urn:microsoft.com/office/officeart/2005/8/layout/vList4"/>
    <dgm:cxn modelId="{4D419E9B-C8D9-4872-ACAD-DBDD10C4E530}" type="presOf" srcId="{23598F34-7973-4974-93EE-82B3EF8B0406}" destId="{A4E78EA2-739C-44D3-B72D-A6C9C747AA81}" srcOrd="1" destOrd="0" presId="urn:microsoft.com/office/officeart/2005/8/layout/vList4"/>
    <dgm:cxn modelId="{5D238F9E-705C-4D57-9693-362DAAB42948}" type="presOf" srcId="{B71CF78F-1DA6-4DA9-928D-791D2D60BE87}" destId="{37FD1A65-EFAA-4C88-BBED-78C32FAE1BA3}" srcOrd="0" destOrd="0" presId="urn:microsoft.com/office/officeart/2005/8/layout/vList4"/>
    <dgm:cxn modelId="{1883DFAC-E05D-460F-BE07-4469475C6501}" type="presOf" srcId="{A0047F0A-B736-4C59-9D7D-A37B488E9834}" destId="{7876088A-431A-4F37-91EB-40E3FDE1AF6B}" srcOrd="0" destOrd="0" presId="urn:microsoft.com/office/officeart/2005/8/layout/vList4"/>
    <dgm:cxn modelId="{3B1DF1AE-9BCE-4976-8643-E7A43FBBE111}" type="presOf" srcId="{F2D14417-8D1D-4A4D-B255-ED3B40A1AD2D}" destId="{9E2FFCCF-1335-4439-86AA-81DCBFB2D47E}" srcOrd="1" destOrd="0" presId="urn:microsoft.com/office/officeart/2005/8/layout/vList4"/>
    <dgm:cxn modelId="{630F8DAF-D84A-46CC-8BFC-EEF3D740E27E}" type="presOf" srcId="{5ADAE56B-F01D-4849-BC12-A0F86A7AE3CE}" destId="{6559FEB9-39CC-4B1C-A797-998B521D8AF8}" srcOrd="0" destOrd="0" presId="urn:microsoft.com/office/officeart/2005/8/layout/vList4"/>
    <dgm:cxn modelId="{BC57FDB3-95B2-414E-9917-DBE090118CAF}" srcId="{064A56C6-05BC-48B6-BC92-D6BBD00E5DD0}" destId="{59C59923-6554-4866-81A4-B748D22EB30A}" srcOrd="7" destOrd="0" parTransId="{87E5B146-F1FC-4387-A7A2-0D5E17E61A87}" sibTransId="{B1331851-68D1-4BEE-9C3E-9AD37590991F}"/>
    <dgm:cxn modelId="{8CB706B9-2E30-454E-B205-826DE6FA3FC4}" srcId="{064A56C6-05BC-48B6-BC92-D6BBD00E5DD0}" destId="{B71CF78F-1DA6-4DA9-928D-791D2D60BE87}" srcOrd="3" destOrd="0" parTransId="{FD69CB35-32B8-4A9A-BFF9-84D831C84C24}" sibTransId="{BF6FA446-9119-4521-8B2A-F604259470E1}"/>
    <dgm:cxn modelId="{D32093D2-955D-463F-852E-B290B3433356}" type="presOf" srcId="{064A56C6-05BC-48B6-BC92-D6BBD00E5DD0}" destId="{861D0F08-BE0A-4CF1-9BB1-0D01361A0356}" srcOrd="0" destOrd="0" presId="urn:microsoft.com/office/officeart/2005/8/layout/vList4"/>
    <dgm:cxn modelId="{0961A7EA-D657-44B0-872F-FEA99B46621A}" type="presOf" srcId="{A0047F0A-B736-4C59-9D7D-A37B488E9834}" destId="{111E438C-946D-42A7-8145-AD240C0EF0D5}" srcOrd="1" destOrd="0" presId="urn:microsoft.com/office/officeart/2005/8/layout/vList4"/>
    <dgm:cxn modelId="{1604FFF9-D312-4876-886A-6EA95C80B584}" type="presOf" srcId="{59C59923-6554-4866-81A4-B748D22EB30A}" destId="{192A779D-FB9F-47B6-A9EC-1A7C2445833B}" srcOrd="0" destOrd="0" presId="urn:microsoft.com/office/officeart/2005/8/layout/vList4"/>
    <dgm:cxn modelId="{0C9132A8-5E55-47A2-A31B-20191A5C13AB}" type="presParOf" srcId="{861D0F08-BE0A-4CF1-9BB1-0D01361A0356}" destId="{BCBFB190-D863-4ABA-9994-9DF015B75E58}" srcOrd="0" destOrd="0" presId="urn:microsoft.com/office/officeart/2005/8/layout/vList4"/>
    <dgm:cxn modelId="{47FE0CCB-638B-4525-9381-E696D6E8DE97}" type="presParOf" srcId="{BCBFB190-D863-4ABA-9994-9DF015B75E58}" destId="{228A5060-56CC-4D4B-BB5E-F0B0329B69EC}" srcOrd="0" destOrd="0" presId="urn:microsoft.com/office/officeart/2005/8/layout/vList4"/>
    <dgm:cxn modelId="{9199D924-D72B-4A74-A63A-AD4AE4F62E8B}" type="presParOf" srcId="{BCBFB190-D863-4ABA-9994-9DF015B75E58}" destId="{8E2EE7FD-6CAA-432C-8E98-C92E5F28609E}" srcOrd="1" destOrd="0" presId="urn:microsoft.com/office/officeart/2005/8/layout/vList4"/>
    <dgm:cxn modelId="{6B9A7F0D-A6D6-4108-90E2-CBFA74B11274}" type="presParOf" srcId="{BCBFB190-D863-4ABA-9994-9DF015B75E58}" destId="{9E2FFCCF-1335-4439-86AA-81DCBFB2D47E}" srcOrd="2" destOrd="0" presId="urn:microsoft.com/office/officeart/2005/8/layout/vList4"/>
    <dgm:cxn modelId="{EAB2E775-0035-4F3A-BD95-558A4665DE71}" type="presParOf" srcId="{861D0F08-BE0A-4CF1-9BB1-0D01361A0356}" destId="{23460A57-D37A-453A-BB4F-806D658BA0B3}" srcOrd="1" destOrd="0" presId="urn:microsoft.com/office/officeart/2005/8/layout/vList4"/>
    <dgm:cxn modelId="{2A8A3EA1-6C66-4F9D-843D-A8B12B2E0A7A}" type="presParOf" srcId="{861D0F08-BE0A-4CF1-9BB1-0D01361A0356}" destId="{735A33B7-C4BE-4988-A5FF-2741AB9CCBF7}" srcOrd="2" destOrd="0" presId="urn:microsoft.com/office/officeart/2005/8/layout/vList4"/>
    <dgm:cxn modelId="{C40B703F-C39C-467E-8F3F-A54ECA2B4FFF}" type="presParOf" srcId="{735A33B7-C4BE-4988-A5FF-2741AB9CCBF7}" destId="{DAF35F81-E296-4644-B7BD-6647478AC90E}" srcOrd="0" destOrd="0" presId="urn:microsoft.com/office/officeart/2005/8/layout/vList4"/>
    <dgm:cxn modelId="{A92A447C-3569-4CE9-84EA-5466531B4732}" type="presParOf" srcId="{735A33B7-C4BE-4988-A5FF-2741AB9CCBF7}" destId="{93C523CD-A53D-4B82-A267-AB2A7AFD72CA}" srcOrd="1" destOrd="0" presId="urn:microsoft.com/office/officeart/2005/8/layout/vList4"/>
    <dgm:cxn modelId="{6BF26B2D-6154-4BA1-870A-E423FC5CE2AE}" type="presParOf" srcId="{735A33B7-C4BE-4988-A5FF-2741AB9CCBF7}" destId="{A4E78EA2-739C-44D3-B72D-A6C9C747AA81}" srcOrd="2" destOrd="0" presId="urn:microsoft.com/office/officeart/2005/8/layout/vList4"/>
    <dgm:cxn modelId="{091FD121-8438-4154-B3A1-3C4A0216A889}" type="presParOf" srcId="{861D0F08-BE0A-4CF1-9BB1-0D01361A0356}" destId="{6EAB8472-8A41-4EF5-BCE8-3704663F651E}" srcOrd="3" destOrd="0" presId="urn:microsoft.com/office/officeart/2005/8/layout/vList4"/>
    <dgm:cxn modelId="{5346DDC6-8CD3-4962-83DF-2FDFE168D49E}" type="presParOf" srcId="{861D0F08-BE0A-4CF1-9BB1-0D01361A0356}" destId="{350B4E29-B4E1-4588-8DFC-104254687BEE}" srcOrd="4" destOrd="0" presId="urn:microsoft.com/office/officeart/2005/8/layout/vList4"/>
    <dgm:cxn modelId="{ECD378B6-3839-4BFA-85EA-DAAA039C88F3}" type="presParOf" srcId="{350B4E29-B4E1-4588-8DFC-104254687BEE}" destId="{7876088A-431A-4F37-91EB-40E3FDE1AF6B}" srcOrd="0" destOrd="0" presId="urn:microsoft.com/office/officeart/2005/8/layout/vList4"/>
    <dgm:cxn modelId="{0B9E5382-4664-498C-8C71-F24511120A7D}" type="presParOf" srcId="{350B4E29-B4E1-4588-8DFC-104254687BEE}" destId="{DF1876BB-2ABD-4829-ADCC-700EEFE685CD}" srcOrd="1" destOrd="0" presId="urn:microsoft.com/office/officeart/2005/8/layout/vList4"/>
    <dgm:cxn modelId="{2306CC51-9684-466D-946D-71A05B148B05}" type="presParOf" srcId="{350B4E29-B4E1-4588-8DFC-104254687BEE}" destId="{111E438C-946D-42A7-8145-AD240C0EF0D5}" srcOrd="2" destOrd="0" presId="urn:microsoft.com/office/officeart/2005/8/layout/vList4"/>
    <dgm:cxn modelId="{C7398711-2E35-42EE-BB7C-B1154E373310}" type="presParOf" srcId="{861D0F08-BE0A-4CF1-9BB1-0D01361A0356}" destId="{6A3C3C16-46FB-408D-B3C9-77FE3E67039D}" srcOrd="5" destOrd="0" presId="urn:microsoft.com/office/officeart/2005/8/layout/vList4"/>
    <dgm:cxn modelId="{CB6B6AD0-C8C1-4455-BFD4-D700112221DF}" type="presParOf" srcId="{861D0F08-BE0A-4CF1-9BB1-0D01361A0356}" destId="{1133B749-C31A-4466-9CB3-6C73EB995B16}" srcOrd="6" destOrd="0" presId="urn:microsoft.com/office/officeart/2005/8/layout/vList4"/>
    <dgm:cxn modelId="{7BAC48BF-096F-46CD-907F-2FD8939B17A2}" type="presParOf" srcId="{1133B749-C31A-4466-9CB3-6C73EB995B16}" destId="{37FD1A65-EFAA-4C88-BBED-78C32FAE1BA3}" srcOrd="0" destOrd="0" presId="urn:microsoft.com/office/officeart/2005/8/layout/vList4"/>
    <dgm:cxn modelId="{FF7BBC23-80B9-41DE-8B33-D392088B5FA9}" type="presParOf" srcId="{1133B749-C31A-4466-9CB3-6C73EB995B16}" destId="{668AF726-F96C-4120-A59F-12BEDB5C2A79}" srcOrd="1" destOrd="0" presId="urn:microsoft.com/office/officeart/2005/8/layout/vList4"/>
    <dgm:cxn modelId="{33DA09D1-3F3B-400B-989D-B6285DEF1159}" type="presParOf" srcId="{1133B749-C31A-4466-9CB3-6C73EB995B16}" destId="{5E8B7882-FCAF-46C3-B562-A466A23F37CB}" srcOrd="2" destOrd="0" presId="urn:microsoft.com/office/officeart/2005/8/layout/vList4"/>
    <dgm:cxn modelId="{E69F3BF9-5957-4FA5-AAAE-D4A46286AB6F}" type="presParOf" srcId="{861D0F08-BE0A-4CF1-9BB1-0D01361A0356}" destId="{7CA1A721-0E0D-4778-BEE9-BB19F461CE03}" srcOrd="7" destOrd="0" presId="urn:microsoft.com/office/officeart/2005/8/layout/vList4"/>
    <dgm:cxn modelId="{F9BBB049-D672-434F-B6DF-1C45C77BFB01}" type="presParOf" srcId="{861D0F08-BE0A-4CF1-9BB1-0D01361A0356}" destId="{B4223407-8A55-46EE-8F72-1FC460399A6D}" srcOrd="8" destOrd="0" presId="urn:microsoft.com/office/officeart/2005/8/layout/vList4"/>
    <dgm:cxn modelId="{B5627AAC-D16D-491F-993B-6E163A420B70}" type="presParOf" srcId="{B4223407-8A55-46EE-8F72-1FC460399A6D}" destId="{B39B48E8-C215-4C8B-8920-EF36D9ADC014}" srcOrd="0" destOrd="0" presId="urn:microsoft.com/office/officeart/2005/8/layout/vList4"/>
    <dgm:cxn modelId="{57BBD090-6972-4D71-85A7-918AB3CED740}" type="presParOf" srcId="{B4223407-8A55-46EE-8F72-1FC460399A6D}" destId="{934188DA-8AB7-4E07-A5C5-16415D488A20}" srcOrd="1" destOrd="0" presId="urn:microsoft.com/office/officeart/2005/8/layout/vList4"/>
    <dgm:cxn modelId="{D85322E6-C673-46DD-8A19-3ABB061C092A}" type="presParOf" srcId="{B4223407-8A55-46EE-8F72-1FC460399A6D}" destId="{F31223A1-D818-41EF-B46F-DB4967725719}" srcOrd="2" destOrd="0" presId="urn:microsoft.com/office/officeart/2005/8/layout/vList4"/>
    <dgm:cxn modelId="{DB05F57A-9FA2-456E-8841-47CFD390BD65}" type="presParOf" srcId="{861D0F08-BE0A-4CF1-9BB1-0D01361A0356}" destId="{94AC9636-DD94-458C-8BF2-E075D2A491CF}" srcOrd="9" destOrd="0" presId="urn:microsoft.com/office/officeart/2005/8/layout/vList4"/>
    <dgm:cxn modelId="{74C5DC9C-CBA0-4F67-A8DA-7520D3437100}" type="presParOf" srcId="{861D0F08-BE0A-4CF1-9BB1-0D01361A0356}" destId="{949399FD-CD3D-47EE-8890-5C3A0E790F31}" srcOrd="10" destOrd="0" presId="urn:microsoft.com/office/officeart/2005/8/layout/vList4"/>
    <dgm:cxn modelId="{34213179-606E-477F-A947-863A86C59C3F}" type="presParOf" srcId="{949399FD-CD3D-47EE-8890-5C3A0E790F31}" destId="{6559FEB9-39CC-4B1C-A797-998B521D8AF8}" srcOrd="0" destOrd="0" presId="urn:microsoft.com/office/officeart/2005/8/layout/vList4"/>
    <dgm:cxn modelId="{F96384C2-9165-4997-B521-6DA6982EB139}" type="presParOf" srcId="{949399FD-CD3D-47EE-8890-5C3A0E790F31}" destId="{BE5E83A4-8B29-4B8C-8E9A-E277AFCF3B05}" srcOrd="1" destOrd="0" presId="urn:microsoft.com/office/officeart/2005/8/layout/vList4"/>
    <dgm:cxn modelId="{59414FE9-46A9-4955-A9AE-C2172459B91B}" type="presParOf" srcId="{949399FD-CD3D-47EE-8890-5C3A0E790F31}" destId="{E11849D6-8BE3-4579-906F-E086F977A64C}" srcOrd="2" destOrd="0" presId="urn:microsoft.com/office/officeart/2005/8/layout/vList4"/>
    <dgm:cxn modelId="{E3A189C6-B490-438A-9372-24053D24064C}" type="presParOf" srcId="{861D0F08-BE0A-4CF1-9BB1-0D01361A0356}" destId="{C3839A1E-1281-4491-B76E-A594D1830A77}" srcOrd="11" destOrd="0" presId="urn:microsoft.com/office/officeart/2005/8/layout/vList4"/>
    <dgm:cxn modelId="{5095A23A-6D76-4CE4-8F34-B5F105E874F8}" type="presParOf" srcId="{861D0F08-BE0A-4CF1-9BB1-0D01361A0356}" destId="{97C23E84-C82D-4768-B66C-D4FC67A8CBEE}" srcOrd="12" destOrd="0" presId="urn:microsoft.com/office/officeart/2005/8/layout/vList4"/>
    <dgm:cxn modelId="{D28D9659-E9F2-41A3-9EDA-BE10A44BED0D}" type="presParOf" srcId="{97C23E84-C82D-4768-B66C-D4FC67A8CBEE}" destId="{C437BF39-B949-4B4E-9F4D-65EC88C9360F}" srcOrd="0" destOrd="0" presId="urn:microsoft.com/office/officeart/2005/8/layout/vList4"/>
    <dgm:cxn modelId="{3504D126-65E7-4906-99C6-1612567774AF}" type="presParOf" srcId="{97C23E84-C82D-4768-B66C-D4FC67A8CBEE}" destId="{D91C12DE-DDB8-438B-9520-A054299DF6C7}" srcOrd="1" destOrd="0" presId="urn:microsoft.com/office/officeart/2005/8/layout/vList4"/>
    <dgm:cxn modelId="{F194E5D7-C9F3-4F4F-9C67-D986C32144EB}" type="presParOf" srcId="{97C23E84-C82D-4768-B66C-D4FC67A8CBEE}" destId="{90388E34-3D48-486C-B103-7672488248D8}" srcOrd="2" destOrd="0" presId="urn:microsoft.com/office/officeart/2005/8/layout/vList4"/>
    <dgm:cxn modelId="{E802D972-8666-4C81-B12F-126A1B014F49}" type="presParOf" srcId="{861D0F08-BE0A-4CF1-9BB1-0D01361A0356}" destId="{1050D758-86E0-4960-A4A9-F7E5C74A21F7}" srcOrd="13" destOrd="0" presId="urn:microsoft.com/office/officeart/2005/8/layout/vList4"/>
    <dgm:cxn modelId="{71A8F9BC-6303-429F-BBE1-CCBFB68F2177}" type="presParOf" srcId="{861D0F08-BE0A-4CF1-9BB1-0D01361A0356}" destId="{8EA3AC13-BF7B-4551-950B-BEC71015A1A8}" srcOrd="14" destOrd="0" presId="urn:microsoft.com/office/officeart/2005/8/layout/vList4"/>
    <dgm:cxn modelId="{083FF692-DEEB-4632-9E2A-A1E3CE9AACDE}" type="presParOf" srcId="{8EA3AC13-BF7B-4551-950B-BEC71015A1A8}" destId="{192A779D-FB9F-47B6-A9EC-1A7C2445833B}" srcOrd="0" destOrd="0" presId="urn:microsoft.com/office/officeart/2005/8/layout/vList4"/>
    <dgm:cxn modelId="{FCC745CB-5284-4C9C-A2DA-3719AC8CB662}" type="presParOf" srcId="{8EA3AC13-BF7B-4551-950B-BEC71015A1A8}" destId="{5F2FD300-A0C2-4B23-A883-18472A6088A1}" srcOrd="1" destOrd="0" presId="urn:microsoft.com/office/officeart/2005/8/layout/vList4"/>
    <dgm:cxn modelId="{4EDE50A3-C013-49DF-897E-43D4ABC8BB05}" type="presParOf" srcId="{8EA3AC13-BF7B-4551-950B-BEC71015A1A8}" destId="{50D9FD5E-BCFF-4956-B547-964831885A0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A5060-56CC-4D4B-BB5E-F0B0329B69EC}">
      <dsp:nvSpPr>
        <dsp:cNvPr id="0" name=""/>
        <dsp:cNvSpPr/>
      </dsp:nvSpPr>
      <dsp:spPr>
        <a:xfrm>
          <a:off x="0" y="0"/>
          <a:ext cx="5163670" cy="7877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>
              <a:latin typeface="Calibri Light" panose="020F0302020204030204"/>
            </a:rPr>
            <a:t>Visibilit</a:t>
          </a:r>
          <a:r>
            <a:rPr lang="fr" sz="2400" kern="1200" dirty="0"/>
            <a:t>é</a:t>
          </a:r>
        </a:p>
      </dsp:txBody>
      <dsp:txXfrm>
        <a:off x="1111510" y="0"/>
        <a:ext cx="4052160" cy="787765"/>
      </dsp:txXfrm>
    </dsp:sp>
    <dsp:sp modelId="{8E2EE7FD-6CAA-432C-8E98-C92E5F28609E}">
      <dsp:nvSpPr>
        <dsp:cNvPr id="0" name=""/>
        <dsp:cNvSpPr/>
      </dsp:nvSpPr>
      <dsp:spPr>
        <a:xfrm>
          <a:off x="78776" y="78776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F35F81-E296-4644-B7BD-6647478AC90E}">
      <dsp:nvSpPr>
        <dsp:cNvPr id="0" name=""/>
        <dsp:cNvSpPr/>
      </dsp:nvSpPr>
      <dsp:spPr>
        <a:xfrm>
          <a:off x="0" y="866542"/>
          <a:ext cx="5163670" cy="7877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400" kern="1200" dirty="0">
              <a:latin typeface="Consolas"/>
            </a:rPr>
            <a:t>l'intérêt</a:t>
          </a:r>
          <a:endParaRPr lang="nl-BE" sz="1400" kern="1200" dirty="0"/>
        </a:p>
      </dsp:txBody>
      <dsp:txXfrm>
        <a:off x="1111510" y="866542"/>
        <a:ext cx="4052160" cy="787765"/>
      </dsp:txXfrm>
    </dsp:sp>
    <dsp:sp modelId="{93C523CD-A53D-4B82-A267-AB2A7AFD72CA}">
      <dsp:nvSpPr>
        <dsp:cNvPr id="0" name=""/>
        <dsp:cNvSpPr/>
      </dsp:nvSpPr>
      <dsp:spPr>
        <a:xfrm>
          <a:off x="78776" y="945319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76088A-431A-4F37-91EB-40E3FDE1AF6B}">
      <dsp:nvSpPr>
        <dsp:cNvPr id="0" name=""/>
        <dsp:cNvSpPr/>
      </dsp:nvSpPr>
      <dsp:spPr>
        <a:xfrm>
          <a:off x="0" y="1733084"/>
          <a:ext cx="5163670" cy="7877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>
              <a:latin typeface="Calibri Light" panose="020F0302020204030204"/>
            </a:rPr>
            <a:t>Graduel</a:t>
          </a:r>
          <a:endParaRPr lang="nl-BE" sz="2400" kern="1200" dirty="0"/>
        </a:p>
      </dsp:txBody>
      <dsp:txXfrm>
        <a:off x="1111510" y="1733084"/>
        <a:ext cx="4052160" cy="787765"/>
      </dsp:txXfrm>
    </dsp:sp>
    <dsp:sp modelId="{DF1876BB-2ABD-4829-ADCC-700EEFE685CD}">
      <dsp:nvSpPr>
        <dsp:cNvPr id="0" name=""/>
        <dsp:cNvSpPr/>
      </dsp:nvSpPr>
      <dsp:spPr>
        <a:xfrm>
          <a:off x="78776" y="1811861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C495B3-F2D9-45CA-9927-B563D242DA46}">
      <dsp:nvSpPr>
        <dsp:cNvPr id="0" name=""/>
        <dsp:cNvSpPr/>
      </dsp:nvSpPr>
      <dsp:spPr>
        <a:xfrm>
          <a:off x="0" y="2599627"/>
          <a:ext cx="5163670" cy="7877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600" kern="1200" dirty="0">
              <a:latin typeface="Calibri Light" panose="020F0302020204030204"/>
            </a:rPr>
            <a:t>Limit</a:t>
          </a:r>
          <a:r>
            <a:rPr lang="fr" sz="3600" kern="1200" dirty="0"/>
            <a:t>é</a:t>
          </a:r>
        </a:p>
      </dsp:txBody>
      <dsp:txXfrm>
        <a:off x="1111510" y="2599627"/>
        <a:ext cx="4052160" cy="787765"/>
      </dsp:txXfrm>
    </dsp:sp>
    <dsp:sp modelId="{DD6C12D1-33CA-4E2F-A4D1-104B8F059E25}">
      <dsp:nvSpPr>
        <dsp:cNvPr id="0" name=""/>
        <dsp:cNvSpPr/>
      </dsp:nvSpPr>
      <dsp:spPr>
        <a:xfrm>
          <a:off x="78776" y="2678403"/>
          <a:ext cx="1032734" cy="630212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9B48E8-C215-4C8B-8920-EF36D9ADC014}">
      <dsp:nvSpPr>
        <dsp:cNvPr id="0" name=""/>
        <dsp:cNvSpPr/>
      </dsp:nvSpPr>
      <dsp:spPr>
        <a:xfrm>
          <a:off x="0" y="3466169"/>
          <a:ext cx="5163670" cy="7877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>
              <a:latin typeface="Calibri Light" panose="020F0302020204030204"/>
            </a:rPr>
            <a:t>R</a:t>
          </a:r>
          <a:r>
            <a:rPr lang="fr" sz="2400" kern="1200" dirty="0">
              <a:latin typeface="Consolas"/>
            </a:rPr>
            <a:t>épétition</a:t>
          </a:r>
        </a:p>
      </dsp:txBody>
      <dsp:txXfrm>
        <a:off x="1111510" y="3466169"/>
        <a:ext cx="4052160" cy="787765"/>
      </dsp:txXfrm>
    </dsp:sp>
    <dsp:sp modelId="{934188DA-8AB7-4E07-A5C5-16415D488A20}">
      <dsp:nvSpPr>
        <dsp:cNvPr id="0" name=""/>
        <dsp:cNvSpPr/>
      </dsp:nvSpPr>
      <dsp:spPr>
        <a:xfrm>
          <a:off x="78776" y="3544946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59FEB9-39CC-4B1C-A797-998B521D8AF8}">
      <dsp:nvSpPr>
        <dsp:cNvPr id="0" name=""/>
        <dsp:cNvSpPr/>
      </dsp:nvSpPr>
      <dsp:spPr>
        <a:xfrm>
          <a:off x="0" y="4332712"/>
          <a:ext cx="5163670" cy="7877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>
              <a:latin typeface="Calibri Light" panose="020F0302020204030204"/>
            </a:rPr>
            <a:t>Activation</a:t>
          </a:r>
          <a:endParaRPr lang="nl-BE" sz="2400" kern="1200" dirty="0"/>
        </a:p>
      </dsp:txBody>
      <dsp:txXfrm>
        <a:off x="1111510" y="4332712"/>
        <a:ext cx="4052160" cy="787765"/>
      </dsp:txXfrm>
    </dsp:sp>
    <dsp:sp modelId="{BE5E83A4-8B29-4B8C-8E9A-E277AFCF3B05}">
      <dsp:nvSpPr>
        <dsp:cNvPr id="0" name=""/>
        <dsp:cNvSpPr/>
      </dsp:nvSpPr>
      <dsp:spPr>
        <a:xfrm>
          <a:off x="78776" y="4411488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2F5485-ACE0-4F90-A658-82F841127F33}">
      <dsp:nvSpPr>
        <dsp:cNvPr id="0" name=""/>
        <dsp:cNvSpPr/>
      </dsp:nvSpPr>
      <dsp:spPr>
        <a:xfrm>
          <a:off x="0" y="5199254"/>
          <a:ext cx="5163670" cy="7877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600" kern="1200" dirty="0">
              <a:latin typeface="Calibri Light" panose="020F0302020204030204"/>
            </a:rPr>
            <a:t>L'integration</a:t>
          </a:r>
        </a:p>
      </dsp:txBody>
      <dsp:txXfrm>
        <a:off x="1111510" y="5199254"/>
        <a:ext cx="4052160" cy="787765"/>
      </dsp:txXfrm>
    </dsp:sp>
    <dsp:sp modelId="{A8022569-2637-407B-8D10-227B7E87BF0D}">
      <dsp:nvSpPr>
        <dsp:cNvPr id="0" name=""/>
        <dsp:cNvSpPr/>
      </dsp:nvSpPr>
      <dsp:spPr>
        <a:xfrm>
          <a:off x="78776" y="5278031"/>
          <a:ext cx="1032734" cy="630212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2A779D-FB9F-47B6-A9EC-1A7C2445833B}">
      <dsp:nvSpPr>
        <dsp:cNvPr id="0" name=""/>
        <dsp:cNvSpPr/>
      </dsp:nvSpPr>
      <dsp:spPr>
        <a:xfrm>
          <a:off x="0" y="6065797"/>
          <a:ext cx="5163670" cy="7877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2800" kern="1200" dirty="0">
              <a:latin typeface="Consolas"/>
            </a:rPr>
            <a:t>Différenciation</a:t>
          </a:r>
        </a:p>
      </dsp:txBody>
      <dsp:txXfrm>
        <a:off x="1111510" y="6065797"/>
        <a:ext cx="4052160" cy="787765"/>
      </dsp:txXfrm>
    </dsp:sp>
    <dsp:sp modelId="{5F2FD300-A0C2-4B23-A883-18472A6088A1}">
      <dsp:nvSpPr>
        <dsp:cNvPr id="0" name=""/>
        <dsp:cNvSpPr/>
      </dsp:nvSpPr>
      <dsp:spPr>
        <a:xfrm>
          <a:off x="78776" y="6144573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A5060-56CC-4D4B-BB5E-F0B0329B69EC}">
      <dsp:nvSpPr>
        <dsp:cNvPr id="0" name=""/>
        <dsp:cNvSpPr/>
      </dsp:nvSpPr>
      <dsp:spPr>
        <a:xfrm>
          <a:off x="0" y="0"/>
          <a:ext cx="5163670" cy="787765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>
              <a:latin typeface="Calibri Light" panose="020F0302020204030204"/>
            </a:rPr>
            <a:t>Visibilit</a:t>
          </a:r>
          <a:r>
            <a:rPr lang="fr" sz="2400" kern="1200" dirty="0"/>
            <a:t>é</a:t>
          </a:r>
        </a:p>
      </dsp:txBody>
      <dsp:txXfrm>
        <a:off x="1111510" y="0"/>
        <a:ext cx="4052160" cy="787765"/>
      </dsp:txXfrm>
    </dsp:sp>
    <dsp:sp modelId="{8E2EE7FD-6CAA-432C-8E98-C92E5F28609E}">
      <dsp:nvSpPr>
        <dsp:cNvPr id="0" name=""/>
        <dsp:cNvSpPr/>
      </dsp:nvSpPr>
      <dsp:spPr>
        <a:xfrm>
          <a:off x="78776" y="78776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F35F81-E296-4644-B7BD-6647478AC90E}">
      <dsp:nvSpPr>
        <dsp:cNvPr id="0" name=""/>
        <dsp:cNvSpPr/>
      </dsp:nvSpPr>
      <dsp:spPr>
        <a:xfrm>
          <a:off x="0" y="866542"/>
          <a:ext cx="5163670" cy="7877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400" kern="1200" dirty="0">
              <a:latin typeface="Consolas"/>
            </a:rPr>
            <a:t>l'intérêt</a:t>
          </a:r>
        </a:p>
      </dsp:txBody>
      <dsp:txXfrm>
        <a:off x="1111510" y="866542"/>
        <a:ext cx="4052160" cy="787765"/>
      </dsp:txXfrm>
    </dsp:sp>
    <dsp:sp modelId="{93C523CD-A53D-4B82-A267-AB2A7AFD72CA}">
      <dsp:nvSpPr>
        <dsp:cNvPr id="0" name=""/>
        <dsp:cNvSpPr/>
      </dsp:nvSpPr>
      <dsp:spPr>
        <a:xfrm>
          <a:off x="78776" y="945319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76088A-431A-4F37-91EB-40E3FDE1AF6B}">
      <dsp:nvSpPr>
        <dsp:cNvPr id="0" name=""/>
        <dsp:cNvSpPr/>
      </dsp:nvSpPr>
      <dsp:spPr>
        <a:xfrm>
          <a:off x="0" y="1733084"/>
          <a:ext cx="5163670" cy="7877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>
              <a:latin typeface="Calibri Light" panose="020F0302020204030204"/>
            </a:rPr>
            <a:t>Graduel</a:t>
          </a:r>
          <a:endParaRPr lang="nl-BE" sz="2400" kern="1200" dirty="0"/>
        </a:p>
      </dsp:txBody>
      <dsp:txXfrm>
        <a:off x="1111510" y="1733084"/>
        <a:ext cx="4052160" cy="787765"/>
      </dsp:txXfrm>
    </dsp:sp>
    <dsp:sp modelId="{DF1876BB-2ABD-4829-ADCC-700EEFE685CD}">
      <dsp:nvSpPr>
        <dsp:cNvPr id="0" name=""/>
        <dsp:cNvSpPr/>
      </dsp:nvSpPr>
      <dsp:spPr>
        <a:xfrm>
          <a:off x="78776" y="1811861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FD1A65-EFAA-4C88-BBED-78C32FAE1BA3}">
      <dsp:nvSpPr>
        <dsp:cNvPr id="0" name=""/>
        <dsp:cNvSpPr/>
      </dsp:nvSpPr>
      <dsp:spPr>
        <a:xfrm>
          <a:off x="0" y="2599627"/>
          <a:ext cx="5163670" cy="787765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>
              <a:latin typeface="Calibri Light" panose="020F0302020204030204"/>
            </a:rPr>
            <a:t>Limit</a:t>
          </a:r>
          <a:r>
            <a:rPr lang="fr" sz="2400" kern="1200" dirty="0"/>
            <a:t>é</a:t>
          </a:r>
          <a:endParaRPr lang="nl-BE" sz="2400" kern="1200" dirty="0"/>
        </a:p>
      </dsp:txBody>
      <dsp:txXfrm>
        <a:off x="1111510" y="2599627"/>
        <a:ext cx="4052160" cy="787765"/>
      </dsp:txXfrm>
    </dsp:sp>
    <dsp:sp modelId="{668AF726-F96C-4120-A59F-12BEDB5C2A79}">
      <dsp:nvSpPr>
        <dsp:cNvPr id="0" name=""/>
        <dsp:cNvSpPr/>
      </dsp:nvSpPr>
      <dsp:spPr>
        <a:xfrm>
          <a:off x="78776" y="2678403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9B48E8-C215-4C8B-8920-EF36D9ADC014}">
      <dsp:nvSpPr>
        <dsp:cNvPr id="0" name=""/>
        <dsp:cNvSpPr/>
      </dsp:nvSpPr>
      <dsp:spPr>
        <a:xfrm>
          <a:off x="0" y="3466169"/>
          <a:ext cx="5163670" cy="7877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>
              <a:latin typeface="Calibri Light" panose="020F0302020204030204"/>
            </a:rPr>
            <a:t>R</a:t>
          </a:r>
          <a:r>
            <a:rPr lang="fr" sz="2400" kern="1200" dirty="0">
              <a:latin typeface="Consolas"/>
            </a:rPr>
            <a:t>épétition</a:t>
          </a:r>
        </a:p>
      </dsp:txBody>
      <dsp:txXfrm>
        <a:off x="1111510" y="3466169"/>
        <a:ext cx="4052160" cy="787765"/>
      </dsp:txXfrm>
    </dsp:sp>
    <dsp:sp modelId="{934188DA-8AB7-4E07-A5C5-16415D488A20}">
      <dsp:nvSpPr>
        <dsp:cNvPr id="0" name=""/>
        <dsp:cNvSpPr/>
      </dsp:nvSpPr>
      <dsp:spPr>
        <a:xfrm>
          <a:off x="78776" y="3544946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59FEB9-39CC-4B1C-A797-998B521D8AF8}">
      <dsp:nvSpPr>
        <dsp:cNvPr id="0" name=""/>
        <dsp:cNvSpPr/>
      </dsp:nvSpPr>
      <dsp:spPr>
        <a:xfrm>
          <a:off x="0" y="4332712"/>
          <a:ext cx="5163670" cy="7877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>
              <a:latin typeface="Calibri Light" panose="020F0302020204030204"/>
            </a:rPr>
            <a:t>Activation</a:t>
          </a:r>
          <a:endParaRPr lang="nl-BE" sz="2400" kern="1200" dirty="0"/>
        </a:p>
      </dsp:txBody>
      <dsp:txXfrm>
        <a:off x="1111510" y="4332712"/>
        <a:ext cx="4052160" cy="787765"/>
      </dsp:txXfrm>
    </dsp:sp>
    <dsp:sp modelId="{BE5E83A4-8B29-4B8C-8E9A-E277AFCF3B05}">
      <dsp:nvSpPr>
        <dsp:cNvPr id="0" name=""/>
        <dsp:cNvSpPr/>
      </dsp:nvSpPr>
      <dsp:spPr>
        <a:xfrm>
          <a:off x="78776" y="4411488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37BF39-B949-4B4E-9F4D-65EC88C9360F}">
      <dsp:nvSpPr>
        <dsp:cNvPr id="0" name=""/>
        <dsp:cNvSpPr/>
      </dsp:nvSpPr>
      <dsp:spPr>
        <a:xfrm>
          <a:off x="0" y="5199254"/>
          <a:ext cx="5163670" cy="7877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2400" kern="1200" dirty="0">
              <a:latin typeface="Consolas"/>
            </a:rPr>
            <a:t>l'intégration</a:t>
          </a:r>
        </a:p>
      </dsp:txBody>
      <dsp:txXfrm>
        <a:off x="1111510" y="5199254"/>
        <a:ext cx="4052160" cy="787765"/>
      </dsp:txXfrm>
    </dsp:sp>
    <dsp:sp modelId="{D91C12DE-DDB8-438B-9520-A054299DF6C7}">
      <dsp:nvSpPr>
        <dsp:cNvPr id="0" name=""/>
        <dsp:cNvSpPr/>
      </dsp:nvSpPr>
      <dsp:spPr>
        <a:xfrm>
          <a:off x="78776" y="5278031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2A779D-FB9F-47B6-A9EC-1A7C2445833B}">
      <dsp:nvSpPr>
        <dsp:cNvPr id="0" name=""/>
        <dsp:cNvSpPr/>
      </dsp:nvSpPr>
      <dsp:spPr>
        <a:xfrm>
          <a:off x="0" y="6065797"/>
          <a:ext cx="5163670" cy="7877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2800" kern="1200" dirty="0">
              <a:latin typeface="Consolas"/>
            </a:rPr>
            <a:t>Différenciation</a:t>
          </a:r>
          <a:endParaRPr lang="nl-BE" sz="2800" kern="1200" dirty="0"/>
        </a:p>
      </dsp:txBody>
      <dsp:txXfrm>
        <a:off x="1111510" y="6065797"/>
        <a:ext cx="4052160" cy="787765"/>
      </dsp:txXfrm>
    </dsp:sp>
    <dsp:sp modelId="{5F2FD300-A0C2-4B23-A883-18472A6088A1}">
      <dsp:nvSpPr>
        <dsp:cNvPr id="0" name=""/>
        <dsp:cNvSpPr/>
      </dsp:nvSpPr>
      <dsp:spPr>
        <a:xfrm>
          <a:off x="78776" y="6144573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8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A5060-56CC-4D4B-BB5E-F0B0329B69EC}">
      <dsp:nvSpPr>
        <dsp:cNvPr id="0" name=""/>
        <dsp:cNvSpPr/>
      </dsp:nvSpPr>
      <dsp:spPr>
        <a:xfrm>
          <a:off x="0" y="0"/>
          <a:ext cx="5163670" cy="787765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>
              <a:latin typeface="Calibri Light" panose="020F0302020204030204"/>
            </a:rPr>
            <a:t>Visibilit</a:t>
          </a:r>
          <a:r>
            <a:rPr lang="fr" sz="2400" kern="1200" dirty="0"/>
            <a:t>é</a:t>
          </a:r>
        </a:p>
      </dsp:txBody>
      <dsp:txXfrm>
        <a:off x="1111510" y="0"/>
        <a:ext cx="4052160" cy="787765"/>
      </dsp:txXfrm>
    </dsp:sp>
    <dsp:sp modelId="{8E2EE7FD-6CAA-432C-8E98-C92E5F28609E}">
      <dsp:nvSpPr>
        <dsp:cNvPr id="0" name=""/>
        <dsp:cNvSpPr/>
      </dsp:nvSpPr>
      <dsp:spPr>
        <a:xfrm>
          <a:off x="78776" y="78776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F35F81-E296-4644-B7BD-6647478AC90E}">
      <dsp:nvSpPr>
        <dsp:cNvPr id="0" name=""/>
        <dsp:cNvSpPr/>
      </dsp:nvSpPr>
      <dsp:spPr>
        <a:xfrm>
          <a:off x="0" y="866542"/>
          <a:ext cx="5163670" cy="787765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400" kern="1200" dirty="0">
              <a:latin typeface="Consolas"/>
            </a:rPr>
            <a:t>l'intérêt</a:t>
          </a:r>
        </a:p>
      </dsp:txBody>
      <dsp:txXfrm>
        <a:off x="1111510" y="866542"/>
        <a:ext cx="4052160" cy="787765"/>
      </dsp:txXfrm>
    </dsp:sp>
    <dsp:sp modelId="{93C523CD-A53D-4B82-A267-AB2A7AFD72CA}">
      <dsp:nvSpPr>
        <dsp:cNvPr id="0" name=""/>
        <dsp:cNvSpPr/>
      </dsp:nvSpPr>
      <dsp:spPr>
        <a:xfrm>
          <a:off x="78776" y="945319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76088A-431A-4F37-91EB-40E3FDE1AF6B}">
      <dsp:nvSpPr>
        <dsp:cNvPr id="0" name=""/>
        <dsp:cNvSpPr/>
      </dsp:nvSpPr>
      <dsp:spPr>
        <a:xfrm>
          <a:off x="0" y="1733084"/>
          <a:ext cx="5163670" cy="7877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>
              <a:latin typeface="Calibri Light" panose="020F0302020204030204"/>
            </a:rPr>
            <a:t>Graduel</a:t>
          </a:r>
          <a:endParaRPr lang="nl-BE" sz="2400" kern="1200" dirty="0"/>
        </a:p>
      </dsp:txBody>
      <dsp:txXfrm>
        <a:off x="1111510" y="1733084"/>
        <a:ext cx="4052160" cy="787765"/>
      </dsp:txXfrm>
    </dsp:sp>
    <dsp:sp modelId="{DF1876BB-2ABD-4829-ADCC-700EEFE685CD}">
      <dsp:nvSpPr>
        <dsp:cNvPr id="0" name=""/>
        <dsp:cNvSpPr/>
      </dsp:nvSpPr>
      <dsp:spPr>
        <a:xfrm>
          <a:off x="78776" y="1811861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FD1A65-EFAA-4C88-BBED-78C32FAE1BA3}">
      <dsp:nvSpPr>
        <dsp:cNvPr id="0" name=""/>
        <dsp:cNvSpPr/>
      </dsp:nvSpPr>
      <dsp:spPr>
        <a:xfrm>
          <a:off x="0" y="2599627"/>
          <a:ext cx="5163670" cy="787765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>
              <a:latin typeface="Calibri Light" panose="020F0302020204030204"/>
            </a:rPr>
            <a:t>Limit</a:t>
          </a:r>
          <a:r>
            <a:rPr lang="fr" sz="2400" kern="1200" dirty="0"/>
            <a:t>é</a:t>
          </a:r>
        </a:p>
      </dsp:txBody>
      <dsp:txXfrm>
        <a:off x="1111510" y="2599627"/>
        <a:ext cx="4052160" cy="787765"/>
      </dsp:txXfrm>
    </dsp:sp>
    <dsp:sp modelId="{668AF726-F96C-4120-A59F-12BEDB5C2A79}">
      <dsp:nvSpPr>
        <dsp:cNvPr id="0" name=""/>
        <dsp:cNvSpPr/>
      </dsp:nvSpPr>
      <dsp:spPr>
        <a:xfrm>
          <a:off x="78776" y="2678403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9B48E8-C215-4C8B-8920-EF36D9ADC014}">
      <dsp:nvSpPr>
        <dsp:cNvPr id="0" name=""/>
        <dsp:cNvSpPr/>
      </dsp:nvSpPr>
      <dsp:spPr>
        <a:xfrm>
          <a:off x="0" y="3466169"/>
          <a:ext cx="5163670" cy="7877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2400" kern="1200" dirty="0">
              <a:latin typeface="Consolas"/>
            </a:rPr>
            <a:t>Répétition</a:t>
          </a:r>
          <a:endParaRPr lang="nl-BE" sz="2400" kern="1200" dirty="0"/>
        </a:p>
      </dsp:txBody>
      <dsp:txXfrm>
        <a:off x="1111510" y="3466169"/>
        <a:ext cx="4052160" cy="787765"/>
      </dsp:txXfrm>
    </dsp:sp>
    <dsp:sp modelId="{934188DA-8AB7-4E07-A5C5-16415D488A20}">
      <dsp:nvSpPr>
        <dsp:cNvPr id="0" name=""/>
        <dsp:cNvSpPr/>
      </dsp:nvSpPr>
      <dsp:spPr>
        <a:xfrm>
          <a:off x="78776" y="3544946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59FEB9-39CC-4B1C-A797-998B521D8AF8}">
      <dsp:nvSpPr>
        <dsp:cNvPr id="0" name=""/>
        <dsp:cNvSpPr/>
      </dsp:nvSpPr>
      <dsp:spPr>
        <a:xfrm>
          <a:off x="0" y="4332712"/>
          <a:ext cx="5163670" cy="7877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>
              <a:latin typeface="Calibri Light" panose="020F0302020204030204"/>
            </a:rPr>
            <a:t>Activation</a:t>
          </a:r>
          <a:endParaRPr lang="nl-BE" sz="2400" kern="1200" dirty="0"/>
        </a:p>
      </dsp:txBody>
      <dsp:txXfrm>
        <a:off x="1111510" y="4332712"/>
        <a:ext cx="4052160" cy="787765"/>
      </dsp:txXfrm>
    </dsp:sp>
    <dsp:sp modelId="{BE5E83A4-8B29-4B8C-8E9A-E277AFCF3B05}">
      <dsp:nvSpPr>
        <dsp:cNvPr id="0" name=""/>
        <dsp:cNvSpPr/>
      </dsp:nvSpPr>
      <dsp:spPr>
        <a:xfrm>
          <a:off x="78776" y="4411488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37BF39-B949-4B4E-9F4D-65EC88C9360F}">
      <dsp:nvSpPr>
        <dsp:cNvPr id="0" name=""/>
        <dsp:cNvSpPr/>
      </dsp:nvSpPr>
      <dsp:spPr>
        <a:xfrm>
          <a:off x="0" y="5199254"/>
          <a:ext cx="5163670" cy="7877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l'intégration</a:t>
          </a:r>
        </a:p>
      </dsp:txBody>
      <dsp:txXfrm>
        <a:off x="1111510" y="5199254"/>
        <a:ext cx="4052160" cy="787765"/>
      </dsp:txXfrm>
    </dsp:sp>
    <dsp:sp modelId="{D91C12DE-DDB8-438B-9520-A054299DF6C7}">
      <dsp:nvSpPr>
        <dsp:cNvPr id="0" name=""/>
        <dsp:cNvSpPr/>
      </dsp:nvSpPr>
      <dsp:spPr>
        <a:xfrm>
          <a:off x="78776" y="5278031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2A779D-FB9F-47B6-A9EC-1A7C2445833B}">
      <dsp:nvSpPr>
        <dsp:cNvPr id="0" name=""/>
        <dsp:cNvSpPr/>
      </dsp:nvSpPr>
      <dsp:spPr>
        <a:xfrm>
          <a:off x="0" y="6065797"/>
          <a:ext cx="5163670" cy="7877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800" kern="1200" dirty="0">
              <a:latin typeface="Calibri Light" panose="020F0302020204030204"/>
            </a:rPr>
            <a:t>D</a:t>
          </a:r>
          <a:r>
            <a:rPr lang="fr" sz="2800" kern="1200" dirty="0">
              <a:latin typeface="Consolas"/>
            </a:rPr>
            <a:t>ifférenciation</a:t>
          </a:r>
        </a:p>
      </dsp:txBody>
      <dsp:txXfrm>
        <a:off x="1111510" y="6065797"/>
        <a:ext cx="4052160" cy="787765"/>
      </dsp:txXfrm>
    </dsp:sp>
    <dsp:sp modelId="{5F2FD300-A0C2-4B23-A883-18472A6088A1}">
      <dsp:nvSpPr>
        <dsp:cNvPr id="0" name=""/>
        <dsp:cNvSpPr/>
      </dsp:nvSpPr>
      <dsp:spPr>
        <a:xfrm>
          <a:off x="78776" y="6144573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8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A5060-56CC-4D4B-BB5E-F0B0329B69EC}">
      <dsp:nvSpPr>
        <dsp:cNvPr id="0" name=""/>
        <dsp:cNvSpPr/>
      </dsp:nvSpPr>
      <dsp:spPr>
        <a:xfrm>
          <a:off x="0" y="0"/>
          <a:ext cx="5163670" cy="787765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>
              <a:latin typeface="Calibri Light" panose="020F0302020204030204"/>
            </a:rPr>
            <a:t>Visibilit</a:t>
          </a:r>
          <a:r>
            <a:rPr lang="fr" sz="2400" kern="1200" dirty="0"/>
            <a:t>é</a:t>
          </a:r>
        </a:p>
      </dsp:txBody>
      <dsp:txXfrm>
        <a:off x="1111510" y="0"/>
        <a:ext cx="4052160" cy="787765"/>
      </dsp:txXfrm>
    </dsp:sp>
    <dsp:sp modelId="{8E2EE7FD-6CAA-432C-8E98-C92E5F28609E}">
      <dsp:nvSpPr>
        <dsp:cNvPr id="0" name=""/>
        <dsp:cNvSpPr/>
      </dsp:nvSpPr>
      <dsp:spPr>
        <a:xfrm>
          <a:off x="78776" y="78776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F35F81-E296-4644-B7BD-6647478AC90E}">
      <dsp:nvSpPr>
        <dsp:cNvPr id="0" name=""/>
        <dsp:cNvSpPr/>
      </dsp:nvSpPr>
      <dsp:spPr>
        <a:xfrm>
          <a:off x="0" y="866542"/>
          <a:ext cx="5163670" cy="787765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400" kern="1200" dirty="0">
              <a:latin typeface="Consolas"/>
            </a:rPr>
            <a:t>L'intérêt</a:t>
          </a:r>
        </a:p>
      </dsp:txBody>
      <dsp:txXfrm>
        <a:off x="1111510" y="866542"/>
        <a:ext cx="4052160" cy="787765"/>
      </dsp:txXfrm>
    </dsp:sp>
    <dsp:sp modelId="{93C523CD-A53D-4B82-A267-AB2A7AFD72CA}">
      <dsp:nvSpPr>
        <dsp:cNvPr id="0" name=""/>
        <dsp:cNvSpPr/>
      </dsp:nvSpPr>
      <dsp:spPr>
        <a:xfrm>
          <a:off x="78776" y="945319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76088A-431A-4F37-91EB-40E3FDE1AF6B}">
      <dsp:nvSpPr>
        <dsp:cNvPr id="0" name=""/>
        <dsp:cNvSpPr/>
      </dsp:nvSpPr>
      <dsp:spPr>
        <a:xfrm>
          <a:off x="0" y="1733084"/>
          <a:ext cx="5163670" cy="787765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>
              <a:latin typeface="Calibri Light" panose="020F0302020204030204"/>
            </a:rPr>
            <a:t>Graduel</a:t>
          </a:r>
          <a:endParaRPr lang="nl-BE" sz="2400" kern="1200" dirty="0"/>
        </a:p>
      </dsp:txBody>
      <dsp:txXfrm>
        <a:off x="1111510" y="1733084"/>
        <a:ext cx="4052160" cy="787765"/>
      </dsp:txXfrm>
    </dsp:sp>
    <dsp:sp modelId="{DF1876BB-2ABD-4829-ADCC-700EEFE685CD}">
      <dsp:nvSpPr>
        <dsp:cNvPr id="0" name=""/>
        <dsp:cNvSpPr/>
      </dsp:nvSpPr>
      <dsp:spPr>
        <a:xfrm>
          <a:off x="78776" y="1811861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FD1A65-EFAA-4C88-BBED-78C32FAE1BA3}">
      <dsp:nvSpPr>
        <dsp:cNvPr id="0" name=""/>
        <dsp:cNvSpPr/>
      </dsp:nvSpPr>
      <dsp:spPr>
        <a:xfrm>
          <a:off x="0" y="2599627"/>
          <a:ext cx="5163670" cy="787765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>
              <a:latin typeface="Calibri Light" panose="020F0302020204030204"/>
            </a:rPr>
            <a:t>Limit</a:t>
          </a:r>
          <a:r>
            <a:rPr lang="fr" sz="2400" kern="1200" dirty="0"/>
            <a:t>é</a:t>
          </a:r>
        </a:p>
      </dsp:txBody>
      <dsp:txXfrm>
        <a:off x="1111510" y="2599627"/>
        <a:ext cx="4052160" cy="787765"/>
      </dsp:txXfrm>
    </dsp:sp>
    <dsp:sp modelId="{668AF726-F96C-4120-A59F-12BEDB5C2A79}">
      <dsp:nvSpPr>
        <dsp:cNvPr id="0" name=""/>
        <dsp:cNvSpPr/>
      </dsp:nvSpPr>
      <dsp:spPr>
        <a:xfrm>
          <a:off x="78776" y="2678403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9B48E8-C215-4C8B-8920-EF36D9ADC014}">
      <dsp:nvSpPr>
        <dsp:cNvPr id="0" name=""/>
        <dsp:cNvSpPr/>
      </dsp:nvSpPr>
      <dsp:spPr>
        <a:xfrm>
          <a:off x="0" y="3466169"/>
          <a:ext cx="5163670" cy="7877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2400" kern="1200" dirty="0">
              <a:latin typeface="Consolas"/>
            </a:rPr>
            <a:t>Répétition</a:t>
          </a:r>
        </a:p>
      </dsp:txBody>
      <dsp:txXfrm>
        <a:off x="1111510" y="3466169"/>
        <a:ext cx="4052160" cy="787765"/>
      </dsp:txXfrm>
    </dsp:sp>
    <dsp:sp modelId="{934188DA-8AB7-4E07-A5C5-16415D488A20}">
      <dsp:nvSpPr>
        <dsp:cNvPr id="0" name=""/>
        <dsp:cNvSpPr/>
      </dsp:nvSpPr>
      <dsp:spPr>
        <a:xfrm>
          <a:off x="78776" y="3544946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59FEB9-39CC-4B1C-A797-998B521D8AF8}">
      <dsp:nvSpPr>
        <dsp:cNvPr id="0" name=""/>
        <dsp:cNvSpPr/>
      </dsp:nvSpPr>
      <dsp:spPr>
        <a:xfrm>
          <a:off x="0" y="4332712"/>
          <a:ext cx="5163670" cy="7877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>
              <a:latin typeface="Calibri Light" panose="020F0302020204030204"/>
            </a:rPr>
            <a:t>Activation</a:t>
          </a:r>
          <a:endParaRPr lang="nl-BE" sz="2400" kern="1200" dirty="0"/>
        </a:p>
      </dsp:txBody>
      <dsp:txXfrm>
        <a:off x="1111510" y="4332712"/>
        <a:ext cx="4052160" cy="787765"/>
      </dsp:txXfrm>
    </dsp:sp>
    <dsp:sp modelId="{BE5E83A4-8B29-4B8C-8E9A-E277AFCF3B05}">
      <dsp:nvSpPr>
        <dsp:cNvPr id="0" name=""/>
        <dsp:cNvSpPr/>
      </dsp:nvSpPr>
      <dsp:spPr>
        <a:xfrm>
          <a:off x="78776" y="4411488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37BF39-B949-4B4E-9F4D-65EC88C9360F}">
      <dsp:nvSpPr>
        <dsp:cNvPr id="0" name=""/>
        <dsp:cNvSpPr/>
      </dsp:nvSpPr>
      <dsp:spPr>
        <a:xfrm>
          <a:off x="0" y="5199254"/>
          <a:ext cx="5163670" cy="7877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2400" kern="1200" dirty="0">
              <a:latin typeface="Consolas"/>
            </a:rPr>
            <a:t>L'intégration</a:t>
          </a:r>
        </a:p>
      </dsp:txBody>
      <dsp:txXfrm>
        <a:off x="1111510" y="5199254"/>
        <a:ext cx="4052160" cy="787765"/>
      </dsp:txXfrm>
    </dsp:sp>
    <dsp:sp modelId="{D91C12DE-DDB8-438B-9520-A054299DF6C7}">
      <dsp:nvSpPr>
        <dsp:cNvPr id="0" name=""/>
        <dsp:cNvSpPr/>
      </dsp:nvSpPr>
      <dsp:spPr>
        <a:xfrm>
          <a:off x="78776" y="5278031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2A779D-FB9F-47B6-A9EC-1A7C2445833B}">
      <dsp:nvSpPr>
        <dsp:cNvPr id="0" name=""/>
        <dsp:cNvSpPr/>
      </dsp:nvSpPr>
      <dsp:spPr>
        <a:xfrm>
          <a:off x="0" y="6065797"/>
          <a:ext cx="5163670" cy="7877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800" kern="1200" dirty="0">
              <a:latin typeface="Calibri Light" panose="020F0302020204030204"/>
            </a:rPr>
            <a:t>D</a:t>
          </a:r>
          <a:r>
            <a:rPr lang="fr" sz="2800" kern="1200" dirty="0">
              <a:latin typeface="Consolas"/>
            </a:rPr>
            <a:t>ifférenciation</a:t>
          </a:r>
        </a:p>
      </dsp:txBody>
      <dsp:txXfrm>
        <a:off x="1111510" y="6065797"/>
        <a:ext cx="4052160" cy="787765"/>
      </dsp:txXfrm>
    </dsp:sp>
    <dsp:sp modelId="{5F2FD300-A0C2-4B23-A883-18472A6088A1}">
      <dsp:nvSpPr>
        <dsp:cNvPr id="0" name=""/>
        <dsp:cNvSpPr/>
      </dsp:nvSpPr>
      <dsp:spPr>
        <a:xfrm>
          <a:off x="78776" y="6144573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8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A5060-56CC-4D4B-BB5E-F0B0329B69EC}">
      <dsp:nvSpPr>
        <dsp:cNvPr id="0" name=""/>
        <dsp:cNvSpPr/>
      </dsp:nvSpPr>
      <dsp:spPr>
        <a:xfrm>
          <a:off x="0" y="0"/>
          <a:ext cx="5163670" cy="7877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>
              <a:latin typeface="Calibri Light" panose="020F0302020204030204"/>
            </a:rPr>
            <a:t>Visibilit</a:t>
          </a:r>
          <a:r>
            <a:rPr lang="en-GB" sz="2400" kern="1200" dirty="0">
              <a:latin typeface="Calibri"/>
              <a:cs typeface="Calibri"/>
            </a:rPr>
            <a:t>é</a:t>
          </a:r>
        </a:p>
      </dsp:txBody>
      <dsp:txXfrm>
        <a:off x="1111510" y="0"/>
        <a:ext cx="4052160" cy="787765"/>
      </dsp:txXfrm>
    </dsp:sp>
    <dsp:sp modelId="{8E2EE7FD-6CAA-432C-8E98-C92E5F28609E}">
      <dsp:nvSpPr>
        <dsp:cNvPr id="0" name=""/>
        <dsp:cNvSpPr/>
      </dsp:nvSpPr>
      <dsp:spPr>
        <a:xfrm>
          <a:off x="78776" y="78776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F35F81-E296-4644-B7BD-6647478AC90E}">
      <dsp:nvSpPr>
        <dsp:cNvPr id="0" name=""/>
        <dsp:cNvSpPr/>
      </dsp:nvSpPr>
      <dsp:spPr>
        <a:xfrm>
          <a:off x="0" y="866542"/>
          <a:ext cx="5163670" cy="7877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400" kern="1200" dirty="0">
              <a:latin typeface="Consolas"/>
            </a:rPr>
            <a:t>L'intérêt</a:t>
          </a:r>
          <a:endParaRPr lang="nl-BE" sz="1400" kern="1200" dirty="0"/>
        </a:p>
      </dsp:txBody>
      <dsp:txXfrm>
        <a:off x="1111510" y="866542"/>
        <a:ext cx="4052160" cy="787765"/>
      </dsp:txXfrm>
    </dsp:sp>
    <dsp:sp modelId="{93C523CD-A53D-4B82-A267-AB2A7AFD72CA}">
      <dsp:nvSpPr>
        <dsp:cNvPr id="0" name=""/>
        <dsp:cNvSpPr/>
      </dsp:nvSpPr>
      <dsp:spPr>
        <a:xfrm>
          <a:off x="78776" y="945319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76088A-431A-4F37-91EB-40E3FDE1AF6B}">
      <dsp:nvSpPr>
        <dsp:cNvPr id="0" name=""/>
        <dsp:cNvSpPr/>
      </dsp:nvSpPr>
      <dsp:spPr>
        <a:xfrm>
          <a:off x="0" y="1733084"/>
          <a:ext cx="5163670" cy="7877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>
              <a:latin typeface="Calibri Light" panose="020F0302020204030204"/>
            </a:rPr>
            <a:t>Graduel</a:t>
          </a:r>
          <a:endParaRPr lang="nl-BE" sz="2400" kern="1200" dirty="0"/>
        </a:p>
      </dsp:txBody>
      <dsp:txXfrm>
        <a:off x="1111510" y="1733084"/>
        <a:ext cx="4052160" cy="787765"/>
      </dsp:txXfrm>
    </dsp:sp>
    <dsp:sp modelId="{DF1876BB-2ABD-4829-ADCC-700EEFE685CD}">
      <dsp:nvSpPr>
        <dsp:cNvPr id="0" name=""/>
        <dsp:cNvSpPr/>
      </dsp:nvSpPr>
      <dsp:spPr>
        <a:xfrm>
          <a:off x="78776" y="1811861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FD1A65-EFAA-4C88-BBED-78C32FAE1BA3}">
      <dsp:nvSpPr>
        <dsp:cNvPr id="0" name=""/>
        <dsp:cNvSpPr/>
      </dsp:nvSpPr>
      <dsp:spPr>
        <a:xfrm>
          <a:off x="0" y="2599627"/>
          <a:ext cx="5163670" cy="787765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>
              <a:latin typeface="Calibri Light" panose="020F0302020204030204"/>
            </a:rPr>
            <a:t>Limit</a:t>
          </a:r>
          <a:r>
            <a:rPr lang="en-GB" sz="2400" kern="1200" dirty="0"/>
            <a:t>é</a:t>
          </a:r>
        </a:p>
      </dsp:txBody>
      <dsp:txXfrm>
        <a:off x="1111510" y="2599627"/>
        <a:ext cx="4052160" cy="787765"/>
      </dsp:txXfrm>
    </dsp:sp>
    <dsp:sp modelId="{668AF726-F96C-4120-A59F-12BEDB5C2A79}">
      <dsp:nvSpPr>
        <dsp:cNvPr id="0" name=""/>
        <dsp:cNvSpPr/>
      </dsp:nvSpPr>
      <dsp:spPr>
        <a:xfrm>
          <a:off x="78776" y="2678403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9B48E8-C215-4C8B-8920-EF36D9ADC014}">
      <dsp:nvSpPr>
        <dsp:cNvPr id="0" name=""/>
        <dsp:cNvSpPr/>
      </dsp:nvSpPr>
      <dsp:spPr>
        <a:xfrm>
          <a:off x="0" y="3466169"/>
          <a:ext cx="5163670" cy="7877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2400" kern="1200" dirty="0">
              <a:latin typeface="Consolas"/>
            </a:rPr>
            <a:t>Répétition</a:t>
          </a:r>
        </a:p>
      </dsp:txBody>
      <dsp:txXfrm>
        <a:off x="1111510" y="3466169"/>
        <a:ext cx="4052160" cy="787765"/>
      </dsp:txXfrm>
    </dsp:sp>
    <dsp:sp modelId="{934188DA-8AB7-4E07-A5C5-16415D488A20}">
      <dsp:nvSpPr>
        <dsp:cNvPr id="0" name=""/>
        <dsp:cNvSpPr/>
      </dsp:nvSpPr>
      <dsp:spPr>
        <a:xfrm>
          <a:off x="78776" y="3544946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59FEB9-39CC-4B1C-A797-998B521D8AF8}">
      <dsp:nvSpPr>
        <dsp:cNvPr id="0" name=""/>
        <dsp:cNvSpPr/>
      </dsp:nvSpPr>
      <dsp:spPr>
        <a:xfrm>
          <a:off x="0" y="4332712"/>
          <a:ext cx="5163670" cy="7877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>
              <a:latin typeface="Calibri Light" panose="020F0302020204030204"/>
            </a:rPr>
            <a:t>Activation</a:t>
          </a:r>
          <a:endParaRPr lang="nl-BE" sz="2400" kern="1200" dirty="0"/>
        </a:p>
      </dsp:txBody>
      <dsp:txXfrm>
        <a:off x="1111510" y="4332712"/>
        <a:ext cx="4052160" cy="787765"/>
      </dsp:txXfrm>
    </dsp:sp>
    <dsp:sp modelId="{BE5E83A4-8B29-4B8C-8E9A-E277AFCF3B05}">
      <dsp:nvSpPr>
        <dsp:cNvPr id="0" name=""/>
        <dsp:cNvSpPr/>
      </dsp:nvSpPr>
      <dsp:spPr>
        <a:xfrm>
          <a:off x="78776" y="4411488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37BF39-B949-4B4E-9F4D-65EC88C9360F}">
      <dsp:nvSpPr>
        <dsp:cNvPr id="0" name=""/>
        <dsp:cNvSpPr/>
      </dsp:nvSpPr>
      <dsp:spPr>
        <a:xfrm>
          <a:off x="0" y="5199254"/>
          <a:ext cx="5163670" cy="7877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2400" kern="1200" dirty="0">
              <a:latin typeface="Consolas"/>
            </a:rPr>
            <a:t>L'intégration</a:t>
          </a:r>
          <a:endParaRPr lang="nl-BE" sz="2400" kern="1200" dirty="0"/>
        </a:p>
      </dsp:txBody>
      <dsp:txXfrm>
        <a:off x="1111510" y="5199254"/>
        <a:ext cx="4052160" cy="787765"/>
      </dsp:txXfrm>
    </dsp:sp>
    <dsp:sp modelId="{D91C12DE-DDB8-438B-9520-A054299DF6C7}">
      <dsp:nvSpPr>
        <dsp:cNvPr id="0" name=""/>
        <dsp:cNvSpPr/>
      </dsp:nvSpPr>
      <dsp:spPr>
        <a:xfrm>
          <a:off x="78776" y="5278031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2A779D-FB9F-47B6-A9EC-1A7C2445833B}">
      <dsp:nvSpPr>
        <dsp:cNvPr id="0" name=""/>
        <dsp:cNvSpPr/>
      </dsp:nvSpPr>
      <dsp:spPr>
        <a:xfrm>
          <a:off x="0" y="6065797"/>
          <a:ext cx="5163670" cy="7877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800" kern="1200" dirty="0"/>
            <a:t>Différenciation</a:t>
          </a:r>
        </a:p>
      </dsp:txBody>
      <dsp:txXfrm>
        <a:off x="1111510" y="6065797"/>
        <a:ext cx="4052160" cy="787765"/>
      </dsp:txXfrm>
    </dsp:sp>
    <dsp:sp modelId="{5F2FD300-A0C2-4B23-A883-18472A6088A1}">
      <dsp:nvSpPr>
        <dsp:cNvPr id="0" name=""/>
        <dsp:cNvSpPr/>
      </dsp:nvSpPr>
      <dsp:spPr>
        <a:xfrm>
          <a:off x="78776" y="6144573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8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A5060-56CC-4D4B-BB5E-F0B0329B69EC}">
      <dsp:nvSpPr>
        <dsp:cNvPr id="0" name=""/>
        <dsp:cNvSpPr/>
      </dsp:nvSpPr>
      <dsp:spPr>
        <a:xfrm>
          <a:off x="0" y="0"/>
          <a:ext cx="5163670" cy="7877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>
              <a:latin typeface="Calibri Light" panose="020F0302020204030204"/>
            </a:rPr>
            <a:t>Visibilit</a:t>
          </a:r>
          <a:r>
            <a:rPr lang="fr" sz="2400" kern="1200" dirty="0">
              <a:latin typeface="Calibri"/>
              <a:cs typeface="Calibri"/>
            </a:rPr>
            <a:t>é</a:t>
          </a:r>
        </a:p>
      </dsp:txBody>
      <dsp:txXfrm>
        <a:off x="1111510" y="0"/>
        <a:ext cx="4052160" cy="787765"/>
      </dsp:txXfrm>
    </dsp:sp>
    <dsp:sp modelId="{8E2EE7FD-6CAA-432C-8E98-C92E5F28609E}">
      <dsp:nvSpPr>
        <dsp:cNvPr id="0" name=""/>
        <dsp:cNvSpPr/>
      </dsp:nvSpPr>
      <dsp:spPr>
        <a:xfrm>
          <a:off x="78776" y="78776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F35F81-E296-4644-B7BD-6647478AC90E}">
      <dsp:nvSpPr>
        <dsp:cNvPr id="0" name=""/>
        <dsp:cNvSpPr/>
      </dsp:nvSpPr>
      <dsp:spPr>
        <a:xfrm>
          <a:off x="0" y="866542"/>
          <a:ext cx="5163670" cy="7877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400" kern="1200" dirty="0">
              <a:latin typeface="Consolas"/>
            </a:rPr>
            <a:t>L'intérêt</a:t>
          </a:r>
        </a:p>
      </dsp:txBody>
      <dsp:txXfrm>
        <a:off x="1111510" y="866542"/>
        <a:ext cx="4052160" cy="787765"/>
      </dsp:txXfrm>
    </dsp:sp>
    <dsp:sp modelId="{93C523CD-A53D-4B82-A267-AB2A7AFD72CA}">
      <dsp:nvSpPr>
        <dsp:cNvPr id="0" name=""/>
        <dsp:cNvSpPr/>
      </dsp:nvSpPr>
      <dsp:spPr>
        <a:xfrm>
          <a:off x="78776" y="945319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76088A-431A-4F37-91EB-40E3FDE1AF6B}">
      <dsp:nvSpPr>
        <dsp:cNvPr id="0" name=""/>
        <dsp:cNvSpPr/>
      </dsp:nvSpPr>
      <dsp:spPr>
        <a:xfrm>
          <a:off x="0" y="1733084"/>
          <a:ext cx="5163670" cy="7877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>
              <a:latin typeface="Calibri Light" panose="020F0302020204030204"/>
            </a:rPr>
            <a:t>Graduel</a:t>
          </a:r>
          <a:endParaRPr lang="nl-BE" sz="2400" kern="1200" dirty="0"/>
        </a:p>
      </dsp:txBody>
      <dsp:txXfrm>
        <a:off x="1111510" y="1733084"/>
        <a:ext cx="4052160" cy="787765"/>
      </dsp:txXfrm>
    </dsp:sp>
    <dsp:sp modelId="{DF1876BB-2ABD-4829-ADCC-700EEFE685CD}">
      <dsp:nvSpPr>
        <dsp:cNvPr id="0" name=""/>
        <dsp:cNvSpPr/>
      </dsp:nvSpPr>
      <dsp:spPr>
        <a:xfrm>
          <a:off x="78776" y="1811861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FD1A65-EFAA-4C88-BBED-78C32FAE1BA3}">
      <dsp:nvSpPr>
        <dsp:cNvPr id="0" name=""/>
        <dsp:cNvSpPr/>
      </dsp:nvSpPr>
      <dsp:spPr>
        <a:xfrm>
          <a:off x="0" y="2599627"/>
          <a:ext cx="5163670" cy="787765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>
              <a:latin typeface="Calibri Light" panose="020F0302020204030204"/>
            </a:rPr>
            <a:t>Limit</a:t>
          </a:r>
          <a:r>
            <a:rPr lang="fr" sz="2400" kern="1200" dirty="0"/>
            <a:t>é</a:t>
          </a:r>
        </a:p>
      </dsp:txBody>
      <dsp:txXfrm>
        <a:off x="1111510" y="2599627"/>
        <a:ext cx="4052160" cy="787765"/>
      </dsp:txXfrm>
    </dsp:sp>
    <dsp:sp modelId="{668AF726-F96C-4120-A59F-12BEDB5C2A79}">
      <dsp:nvSpPr>
        <dsp:cNvPr id="0" name=""/>
        <dsp:cNvSpPr/>
      </dsp:nvSpPr>
      <dsp:spPr>
        <a:xfrm>
          <a:off x="78776" y="2678403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9B48E8-C215-4C8B-8920-EF36D9ADC014}">
      <dsp:nvSpPr>
        <dsp:cNvPr id="0" name=""/>
        <dsp:cNvSpPr/>
      </dsp:nvSpPr>
      <dsp:spPr>
        <a:xfrm>
          <a:off x="0" y="3466169"/>
          <a:ext cx="5163670" cy="787765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2400" kern="1200" dirty="0">
              <a:latin typeface="Consolas"/>
            </a:rPr>
            <a:t>Répétition</a:t>
          </a:r>
        </a:p>
      </dsp:txBody>
      <dsp:txXfrm>
        <a:off x="1111510" y="3466169"/>
        <a:ext cx="4052160" cy="787765"/>
      </dsp:txXfrm>
    </dsp:sp>
    <dsp:sp modelId="{934188DA-8AB7-4E07-A5C5-16415D488A20}">
      <dsp:nvSpPr>
        <dsp:cNvPr id="0" name=""/>
        <dsp:cNvSpPr/>
      </dsp:nvSpPr>
      <dsp:spPr>
        <a:xfrm>
          <a:off x="78776" y="3544946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59FEB9-39CC-4B1C-A797-998B521D8AF8}">
      <dsp:nvSpPr>
        <dsp:cNvPr id="0" name=""/>
        <dsp:cNvSpPr/>
      </dsp:nvSpPr>
      <dsp:spPr>
        <a:xfrm>
          <a:off x="0" y="4332712"/>
          <a:ext cx="5163670" cy="7877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>
              <a:latin typeface="Calibri Light" panose="020F0302020204030204"/>
            </a:rPr>
            <a:t>Activation</a:t>
          </a:r>
          <a:endParaRPr lang="nl-BE" sz="2400" kern="1200" dirty="0"/>
        </a:p>
      </dsp:txBody>
      <dsp:txXfrm>
        <a:off x="1111510" y="4332712"/>
        <a:ext cx="4052160" cy="787765"/>
      </dsp:txXfrm>
    </dsp:sp>
    <dsp:sp modelId="{BE5E83A4-8B29-4B8C-8E9A-E277AFCF3B05}">
      <dsp:nvSpPr>
        <dsp:cNvPr id="0" name=""/>
        <dsp:cNvSpPr/>
      </dsp:nvSpPr>
      <dsp:spPr>
        <a:xfrm>
          <a:off x="78776" y="4411488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37BF39-B949-4B4E-9F4D-65EC88C9360F}">
      <dsp:nvSpPr>
        <dsp:cNvPr id="0" name=""/>
        <dsp:cNvSpPr/>
      </dsp:nvSpPr>
      <dsp:spPr>
        <a:xfrm>
          <a:off x="0" y="5199254"/>
          <a:ext cx="5163670" cy="7877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2400" kern="1200" dirty="0">
              <a:latin typeface="Consolas"/>
            </a:rPr>
            <a:t>L'intégration</a:t>
          </a:r>
        </a:p>
      </dsp:txBody>
      <dsp:txXfrm>
        <a:off x="1111510" y="5199254"/>
        <a:ext cx="4052160" cy="787765"/>
      </dsp:txXfrm>
    </dsp:sp>
    <dsp:sp modelId="{D91C12DE-DDB8-438B-9520-A054299DF6C7}">
      <dsp:nvSpPr>
        <dsp:cNvPr id="0" name=""/>
        <dsp:cNvSpPr/>
      </dsp:nvSpPr>
      <dsp:spPr>
        <a:xfrm>
          <a:off x="78776" y="5278031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2A779D-FB9F-47B6-A9EC-1A7C2445833B}">
      <dsp:nvSpPr>
        <dsp:cNvPr id="0" name=""/>
        <dsp:cNvSpPr/>
      </dsp:nvSpPr>
      <dsp:spPr>
        <a:xfrm>
          <a:off x="0" y="6065797"/>
          <a:ext cx="5163670" cy="7877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2800" kern="1200" dirty="0">
              <a:latin typeface="Consolas"/>
            </a:rPr>
            <a:t>Différenciation</a:t>
          </a:r>
        </a:p>
      </dsp:txBody>
      <dsp:txXfrm>
        <a:off x="1111510" y="6065797"/>
        <a:ext cx="4052160" cy="787765"/>
      </dsp:txXfrm>
    </dsp:sp>
    <dsp:sp modelId="{5F2FD300-A0C2-4B23-A883-18472A6088A1}">
      <dsp:nvSpPr>
        <dsp:cNvPr id="0" name=""/>
        <dsp:cNvSpPr/>
      </dsp:nvSpPr>
      <dsp:spPr>
        <a:xfrm>
          <a:off x="78776" y="6144573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8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A5060-56CC-4D4B-BB5E-F0B0329B69EC}">
      <dsp:nvSpPr>
        <dsp:cNvPr id="0" name=""/>
        <dsp:cNvSpPr/>
      </dsp:nvSpPr>
      <dsp:spPr>
        <a:xfrm>
          <a:off x="0" y="0"/>
          <a:ext cx="5163670" cy="7877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>
              <a:latin typeface="Calibri Light" panose="020F0302020204030204"/>
            </a:rPr>
            <a:t>Visibilit</a:t>
          </a:r>
          <a:r>
            <a:rPr lang="fr" sz="2400" kern="1200" dirty="0">
              <a:latin typeface="Calibri"/>
              <a:cs typeface="Calibri"/>
            </a:rPr>
            <a:t>é</a:t>
          </a:r>
        </a:p>
      </dsp:txBody>
      <dsp:txXfrm>
        <a:off x="1111510" y="0"/>
        <a:ext cx="4052160" cy="787765"/>
      </dsp:txXfrm>
    </dsp:sp>
    <dsp:sp modelId="{8E2EE7FD-6CAA-432C-8E98-C92E5F28609E}">
      <dsp:nvSpPr>
        <dsp:cNvPr id="0" name=""/>
        <dsp:cNvSpPr/>
      </dsp:nvSpPr>
      <dsp:spPr>
        <a:xfrm>
          <a:off x="78776" y="78776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F35F81-E296-4644-B7BD-6647478AC90E}">
      <dsp:nvSpPr>
        <dsp:cNvPr id="0" name=""/>
        <dsp:cNvSpPr/>
      </dsp:nvSpPr>
      <dsp:spPr>
        <a:xfrm>
          <a:off x="0" y="866542"/>
          <a:ext cx="5163670" cy="7877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400" kern="1200" dirty="0">
              <a:latin typeface="Consolas"/>
            </a:rPr>
            <a:t>L'intérêt</a:t>
          </a:r>
        </a:p>
      </dsp:txBody>
      <dsp:txXfrm>
        <a:off x="1111510" y="866542"/>
        <a:ext cx="4052160" cy="787765"/>
      </dsp:txXfrm>
    </dsp:sp>
    <dsp:sp modelId="{93C523CD-A53D-4B82-A267-AB2A7AFD72CA}">
      <dsp:nvSpPr>
        <dsp:cNvPr id="0" name=""/>
        <dsp:cNvSpPr/>
      </dsp:nvSpPr>
      <dsp:spPr>
        <a:xfrm>
          <a:off x="78776" y="945319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76088A-431A-4F37-91EB-40E3FDE1AF6B}">
      <dsp:nvSpPr>
        <dsp:cNvPr id="0" name=""/>
        <dsp:cNvSpPr/>
      </dsp:nvSpPr>
      <dsp:spPr>
        <a:xfrm>
          <a:off x="0" y="1733084"/>
          <a:ext cx="5163670" cy="7877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>
              <a:latin typeface="Calibri Light" panose="020F0302020204030204"/>
            </a:rPr>
            <a:t>Graduel</a:t>
          </a:r>
          <a:endParaRPr lang="nl-BE" sz="2400" kern="1200" dirty="0"/>
        </a:p>
      </dsp:txBody>
      <dsp:txXfrm>
        <a:off x="1111510" y="1733084"/>
        <a:ext cx="4052160" cy="787765"/>
      </dsp:txXfrm>
    </dsp:sp>
    <dsp:sp modelId="{DF1876BB-2ABD-4829-ADCC-700EEFE685CD}">
      <dsp:nvSpPr>
        <dsp:cNvPr id="0" name=""/>
        <dsp:cNvSpPr/>
      </dsp:nvSpPr>
      <dsp:spPr>
        <a:xfrm>
          <a:off x="78776" y="1811861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FD1A65-EFAA-4C88-BBED-78C32FAE1BA3}">
      <dsp:nvSpPr>
        <dsp:cNvPr id="0" name=""/>
        <dsp:cNvSpPr/>
      </dsp:nvSpPr>
      <dsp:spPr>
        <a:xfrm>
          <a:off x="0" y="2599627"/>
          <a:ext cx="5163670" cy="787765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>
              <a:latin typeface="Calibri Light" panose="020F0302020204030204"/>
            </a:rPr>
            <a:t>Limit</a:t>
          </a:r>
          <a:r>
            <a:rPr lang="fr" sz="2400" kern="1200" dirty="0"/>
            <a:t>é</a:t>
          </a:r>
        </a:p>
      </dsp:txBody>
      <dsp:txXfrm>
        <a:off x="1111510" y="2599627"/>
        <a:ext cx="4052160" cy="787765"/>
      </dsp:txXfrm>
    </dsp:sp>
    <dsp:sp modelId="{668AF726-F96C-4120-A59F-12BEDB5C2A79}">
      <dsp:nvSpPr>
        <dsp:cNvPr id="0" name=""/>
        <dsp:cNvSpPr/>
      </dsp:nvSpPr>
      <dsp:spPr>
        <a:xfrm>
          <a:off x="78776" y="2678403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9B48E8-C215-4C8B-8920-EF36D9ADC014}">
      <dsp:nvSpPr>
        <dsp:cNvPr id="0" name=""/>
        <dsp:cNvSpPr/>
      </dsp:nvSpPr>
      <dsp:spPr>
        <a:xfrm>
          <a:off x="0" y="3466169"/>
          <a:ext cx="5163670" cy="787765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2400" kern="1200" dirty="0">
              <a:latin typeface="Consolas"/>
            </a:rPr>
            <a:t>Répétition</a:t>
          </a:r>
        </a:p>
      </dsp:txBody>
      <dsp:txXfrm>
        <a:off x="1111510" y="3466169"/>
        <a:ext cx="4052160" cy="787765"/>
      </dsp:txXfrm>
    </dsp:sp>
    <dsp:sp modelId="{934188DA-8AB7-4E07-A5C5-16415D488A20}">
      <dsp:nvSpPr>
        <dsp:cNvPr id="0" name=""/>
        <dsp:cNvSpPr/>
      </dsp:nvSpPr>
      <dsp:spPr>
        <a:xfrm>
          <a:off x="78776" y="3544946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59FEB9-39CC-4B1C-A797-998B521D8AF8}">
      <dsp:nvSpPr>
        <dsp:cNvPr id="0" name=""/>
        <dsp:cNvSpPr/>
      </dsp:nvSpPr>
      <dsp:spPr>
        <a:xfrm>
          <a:off x="0" y="4332712"/>
          <a:ext cx="5163670" cy="787765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>
              <a:latin typeface="Calibri Light" panose="020F0302020204030204"/>
            </a:rPr>
            <a:t>Activation</a:t>
          </a:r>
          <a:endParaRPr lang="nl-BE" sz="2400" kern="1200" dirty="0"/>
        </a:p>
      </dsp:txBody>
      <dsp:txXfrm>
        <a:off x="1111510" y="4332712"/>
        <a:ext cx="4052160" cy="787765"/>
      </dsp:txXfrm>
    </dsp:sp>
    <dsp:sp modelId="{BE5E83A4-8B29-4B8C-8E9A-E277AFCF3B05}">
      <dsp:nvSpPr>
        <dsp:cNvPr id="0" name=""/>
        <dsp:cNvSpPr/>
      </dsp:nvSpPr>
      <dsp:spPr>
        <a:xfrm>
          <a:off x="78776" y="4411488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37BF39-B949-4B4E-9F4D-65EC88C9360F}">
      <dsp:nvSpPr>
        <dsp:cNvPr id="0" name=""/>
        <dsp:cNvSpPr/>
      </dsp:nvSpPr>
      <dsp:spPr>
        <a:xfrm>
          <a:off x="0" y="5199254"/>
          <a:ext cx="5163670" cy="7877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2400" kern="1200" dirty="0">
              <a:latin typeface="Consolas"/>
            </a:rPr>
            <a:t>L'intégration</a:t>
          </a:r>
        </a:p>
      </dsp:txBody>
      <dsp:txXfrm>
        <a:off x="1111510" y="5199254"/>
        <a:ext cx="4052160" cy="787765"/>
      </dsp:txXfrm>
    </dsp:sp>
    <dsp:sp modelId="{D91C12DE-DDB8-438B-9520-A054299DF6C7}">
      <dsp:nvSpPr>
        <dsp:cNvPr id="0" name=""/>
        <dsp:cNvSpPr/>
      </dsp:nvSpPr>
      <dsp:spPr>
        <a:xfrm>
          <a:off x="78776" y="5278031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2A779D-FB9F-47B6-A9EC-1A7C2445833B}">
      <dsp:nvSpPr>
        <dsp:cNvPr id="0" name=""/>
        <dsp:cNvSpPr/>
      </dsp:nvSpPr>
      <dsp:spPr>
        <a:xfrm>
          <a:off x="0" y="6065797"/>
          <a:ext cx="5163670" cy="7877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2800" kern="1200" dirty="0">
              <a:latin typeface="Consolas"/>
            </a:rPr>
            <a:t>Différenciation</a:t>
          </a:r>
        </a:p>
      </dsp:txBody>
      <dsp:txXfrm>
        <a:off x="1111510" y="6065797"/>
        <a:ext cx="4052160" cy="787765"/>
      </dsp:txXfrm>
    </dsp:sp>
    <dsp:sp modelId="{5F2FD300-A0C2-4B23-A883-18472A6088A1}">
      <dsp:nvSpPr>
        <dsp:cNvPr id="0" name=""/>
        <dsp:cNvSpPr/>
      </dsp:nvSpPr>
      <dsp:spPr>
        <a:xfrm>
          <a:off x="78776" y="6144573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8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A5060-56CC-4D4B-BB5E-F0B0329B69EC}">
      <dsp:nvSpPr>
        <dsp:cNvPr id="0" name=""/>
        <dsp:cNvSpPr/>
      </dsp:nvSpPr>
      <dsp:spPr>
        <a:xfrm>
          <a:off x="0" y="0"/>
          <a:ext cx="5163670" cy="7877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>
              <a:latin typeface="Calibri Light" panose="020F0302020204030204"/>
            </a:rPr>
            <a:t>Visibilit</a:t>
          </a:r>
          <a:r>
            <a:rPr lang="en-GB" sz="2400" kern="1200" dirty="0">
              <a:latin typeface="Calibri"/>
              <a:cs typeface="Calibri"/>
            </a:rPr>
            <a:t>é</a:t>
          </a:r>
        </a:p>
      </dsp:txBody>
      <dsp:txXfrm>
        <a:off x="1111510" y="0"/>
        <a:ext cx="4052160" cy="787765"/>
      </dsp:txXfrm>
    </dsp:sp>
    <dsp:sp modelId="{8E2EE7FD-6CAA-432C-8E98-C92E5F28609E}">
      <dsp:nvSpPr>
        <dsp:cNvPr id="0" name=""/>
        <dsp:cNvSpPr/>
      </dsp:nvSpPr>
      <dsp:spPr>
        <a:xfrm>
          <a:off x="78776" y="78776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F35F81-E296-4644-B7BD-6647478AC90E}">
      <dsp:nvSpPr>
        <dsp:cNvPr id="0" name=""/>
        <dsp:cNvSpPr/>
      </dsp:nvSpPr>
      <dsp:spPr>
        <a:xfrm>
          <a:off x="0" y="866542"/>
          <a:ext cx="5163670" cy="7877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400" kern="1200" dirty="0">
              <a:latin typeface="Consolas"/>
            </a:rPr>
            <a:t>L'intérêt</a:t>
          </a:r>
        </a:p>
      </dsp:txBody>
      <dsp:txXfrm>
        <a:off x="1111510" y="866542"/>
        <a:ext cx="4052160" cy="787765"/>
      </dsp:txXfrm>
    </dsp:sp>
    <dsp:sp modelId="{93C523CD-A53D-4B82-A267-AB2A7AFD72CA}">
      <dsp:nvSpPr>
        <dsp:cNvPr id="0" name=""/>
        <dsp:cNvSpPr/>
      </dsp:nvSpPr>
      <dsp:spPr>
        <a:xfrm>
          <a:off x="78776" y="945319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76088A-431A-4F37-91EB-40E3FDE1AF6B}">
      <dsp:nvSpPr>
        <dsp:cNvPr id="0" name=""/>
        <dsp:cNvSpPr/>
      </dsp:nvSpPr>
      <dsp:spPr>
        <a:xfrm>
          <a:off x="0" y="1733084"/>
          <a:ext cx="5163670" cy="7877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>
              <a:latin typeface="Calibri Light" panose="020F0302020204030204"/>
            </a:rPr>
            <a:t>Graduel</a:t>
          </a:r>
          <a:endParaRPr lang="nl-BE" sz="2400" kern="1200" dirty="0"/>
        </a:p>
      </dsp:txBody>
      <dsp:txXfrm>
        <a:off x="1111510" y="1733084"/>
        <a:ext cx="4052160" cy="787765"/>
      </dsp:txXfrm>
    </dsp:sp>
    <dsp:sp modelId="{DF1876BB-2ABD-4829-ADCC-700EEFE685CD}">
      <dsp:nvSpPr>
        <dsp:cNvPr id="0" name=""/>
        <dsp:cNvSpPr/>
      </dsp:nvSpPr>
      <dsp:spPr>
        <a:xfrm>
          <a:off x="78776" y="1811861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FD1A65-EFAA-4C88-BBED-78C32FAE1BA3}">
      <dsp:nvSpPr>
        <dsp:cNvPr id="0" name=""/>
        <dsp:cNvSpPr/>
      </dsp:nvSpPr>
      <dsp:spPr>
        <a:xfrm>
          <a:off x="0" y="2599627"/>
          <a:ext cx="5163670" cy="787765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>
              <a:latin typeface="Calibri Light" panose="020F0302020204030204"/>
            </a:rPr>
            <a:t>Limit</a:t>
          </a:r>
          <a:r>
            <a:rPr lang="en-GB" sz="2400" kern="1200" dirty="0">
              <a:latin typeface="Calibri"/>
              <a:cs typeface="Calibri"/>
            </a:rPr>
            <a:t>é</a:t>
          </a:r>
        </a:p>
      </dsp:txBody>
      <dsp:txXfrm>
        <a:off x="1111510" y="2599627"/>
        <a:ext cx="4052160" cy="787765"/>
      </dsp:txXfrm>
    </dsp:sp>
    <dsp:sp modelId="{668AF726-F96C-4120-A59F-12BEDB5C2A79}">
      <dsp:nvSpPr>
        <dsp:cNvPr id="0" name=""/>
        <dsp:cNvSpPr/>
      </dsp:nvSpPr>
      <dsp:spPr>
        <a:xfrm>
          <a:off x="78776" y="2678403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9B48E8-C215-4C8B-8920-EF36D9ADC014}">
      <dsp:nvSpPr>
        <dsp:cNvPr id="0" name=""/>
        <dsp:cNvSpPr/>
      </dsp:nvSpPr>
      <dsp:spPr>
        <a:xfrm>
          <a:off x="0" y="3466169"/>
          <a:ext cx="5163670" cy="787765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2400" kern="1200" dirty="0">
              <a:latin typeface="Consolas"/>
            </a:rPr>
            <a:t>Répétition</a:t>
          </a:r>
        </a:p>
      </dsp:txBody>
      <dsp:txXfrm>
        <a:off x="1111510" y="3466169"/>
        <a:ext cx="4052160" cy="787765"/>
      </dsp:txXfrm>
    </dsp:sp>
    <dsp:sp modelId="{934188DA-8AB7-4E07-A5C5-16415D488A20}">
      <dsp:nvSpPr>
        <dsp:cNvPr id="0" name=""/>
        <dsp:cNvSpPr/>
      </dsp:nvSpPr>
      <dsp:spPr>
        <a:xfrm>
          <a:off x="78776" y="3544946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59FEB9-39CC-4B1C-A797-998B521D8AF8}">
      <dsp:nvSpPr>
        <dsp:cNvPr id="0" name=""/>
        <dsp:cNvSpPr/>
      </dsp:nvSpPr>
      <dsp:spPr>
        <a:xfrm>
          <a:off x="0" y="4332712"/>
          <a:ext cx="5163670" cy="787765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>
              <a:latin typeface="Calibri Light" panose="020F0302020204030204"/>
            </a:rPr>
            <a:t>Activation</a:t>
          </a:r>
          <a:endParaRPr lang="nl-BE" sz="2400" kern="1200" dirty="0"/>
        </a:p>
      </dsp:txBody>
      <dsp:txXfrm>
        <a:off x="1111510" y="4332712"/>
        <a:ext cx="4052160" cy="787765"/>
      </dsp:txXfrm>
    </dsp:sp>
    <dsp:sp modelId="{BE5E83A4-8B29-4B8C-8E9A-E277AFCF3B05}">
      <dsp:nvSpPr>
        <dsp:cNvPr id="0" name=""/>
        <dsp:cNvSpPr/>
      </dsp:nvSpPr>
      <dsp:spPr>
        <a:xfrm>
          <a:off x="78776" y="4411488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37BF39-B949-4B4E-9F4D-65EC88C9360F}">
      <dsp:nvSpPr>
        <dsp:cNvPr id="0" name=""/>
        <dsp:cNvSpPr/>
      </dsp:nvSpPr>
      <dsp:spPr>
        <a:xfrm>
          <a:off x="0" y="5199254"/>
          <a:ext cx="5163670" cy="787765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2400" kern="1200" dirty="0">
              <a:latin typeface="Consolas"/>
            </a:rPr>
            <a:t>L'intégration</a:t>
          </a:r>
        </a:p>
      </dsp:txBody>
      <dsp:txXfrm>
        <a:off x="1111510" y="5199254"/>
        <a:ext cx="4052160" cy="787765"/>
      </dsp:txXfrm>
    </dsp:sp>
    <dsp:sp modelId="{D91C12DE-DDB8-438B-9520-A054299DF6C7}">
      <dsp:nvSpPr>
        <dsp:cNvPr id="0" name=""/>
        <dsp:cNvSpPr/>
      </dsp:nvSpPr>
      <dsp:spPr>
        <a:xfrm>
          <a:off x="78776" y="5278031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2A779D-FB9F-47B6-A9EC-1A7C2445833B}">
      <dsp:nvSpPr>
        <dsp:cNvPr id="0" name=""/>
        <dsp:cNvSpPr/>
      </dsp:nvSpPr>
      <dsp:spPr>
        <a:xfrm>
          <a:off x="0" y="6065797"/>
          <a:ext cx="5163670" cy="7877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800" kern="1200" dirty="0"/>
            <a:t>Différenciation</a:t>
          </a:r>
        </a:p>
      </dsp:txBody>
      <dsp:txXfrm>
        <a:off x="1111510" y="6065797"/>
        <a:ext cx="4052160" cy="787765"/>
      </dsp:txXfrm>
    </dsp:sp>
    <dsp:sp modelId="{5F2FD300-A0C2-4B23-A883-18472A6088A1}">
      <dsp:nvSpPr>
        <dsp:cNvPr id="0" name=""/>
        <dsp:cNvSpPr/>
      </dsp:nvSpPr>
      <dsp:spPr>
        <a:xfrm>
          <a:off x="78776" y="6144573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8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A5060-56CC-4D4B-BB5E-F0B0329B69EC}">
      <dsp:nvSpPr>
        <dsp:cNvPr id="0" name=""/>
        <dsp:cNvSpPr/>
      </dsp:nvSpPr>
      <dsp:spPr>
        <a:xfrm>
          <a:off x="0" y="0"/>
          <a:ext cx="5163670" cy="7877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>
              <a:latin typeface="Calibri Light" panose="020F0302020204030204"/>
            </a:rPr>
            <a:t>Visibility</a:t>
          </a:r>
          <a:endParaRPr lang="nl-BE" sz="2400" kern="1200" dirty="0"/>
        </a:p>
      </dsp:txBody>
      <dsp:txXfrm>
        <a:off x="1111510" y="0"/>
        <a:ext cx="4052160" cy="787765"/>
      </dsp:txXfrm>
    </dsp:sp>
    <dsp:sp modelId="{8E2EE7FD-6CAA-432C-8E98-C92E5F28609E}">
      <dsp:nvSpPr>
        <dsp:cNvPr id="0" name=""/>
        <dsp:cNvSpPr/>
      </dsp:nvSpPr>
      <dsp:spPr>
        <a:xfrm>
          <a:off x="78776" y="78776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F35F81-E296-4644-B7BD-6647478AC90E}">
      <dsp:nvSpPr>
        <dsp:cNvPr id="0" name=""/>
        <dsp:cNvSpPr/>
      </dsp:nvSpPr>
      <dsp:spPr>
        <a:xfrm>
          <a:off x="0" y="866542"/>
          <a:ext cx="5163670" cy="7877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>
              <a:latin typeface="Calibri Light" panose="020F0302020204030204"/>
            </a:rPr>
            <a:t>Interest</a:t>
          </a:r>
          <a:endParaRPr lang="nl-BE" sz="1400" kern="1200" dirty="0"/>
        </a:p>
      </dsp:txBody>
      <dsp:txXfrm>
        <a:off x="1111510" y="866542"/>
        <a:ext cx="4052160" cy="787765"/>
      </dsp:txXfrm>
    </dsp:sp>
    <dsp:sp modelId="{93C523CD-A53D-4B82-A267-AB2A7AFD72CA}">
      <dsp:nvSpPr>
        <dsp:cNvPr id="0" name=""/>
        <dsp:cNvSpPr/>
      </dsp:nvSpPr>
      <dsp:spPr>
        <a:xfrm>
          <a:off x="78776" y="945319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76088A-431A-4F37-91EB-40E3FDE1AF6B}">
      <dsp:nvSpPr>
        <dsp:cNvPr id="0" name=""/>
        <dsp:cNvSpPr/>
      </dsp:nvSpPr>
      <dsp:spPr>
        <a:xfrm>
          <a:off x="0" y="1733084"/>
          <a:ext cx="5163670" cy="7877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>
              <a:latin typeface="Calibri Light" panose="020F0302020204030204"/>
            </a:rPr>
            <a:t>Gradual</a:t>
          </a:r>
          <a:endParaRPr lang="nl-BE" sz="2400" kern="1200" dirty="0"/>
        </a:p>
      </dsp:txBody>
      <dsp:txXfrm>
        <a:off x="1111510" y="1733084"/>
        <a:ext cx="4052160" cy="787765"/>
      </dsp:txXfrm>
    </dsp:sp>
    <dsp:sp modelId="{DF1876BB-2ABD-4829-ADCC-700EEFE685CD}">
      <dsp:nvSpPr>
        <dsp:cNvPr id="0" name=""/>
        <dsp:cNvSpPr/>
      </dsp:nvSpPr>
      <dsp:spPr>
        <a:xfrm>
          <a:off x="78776" y="1811861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FD1A65-EFAA-4C88-BBED-78C32FAE1BA3}">
      <dsp:nvSpPr>
        <dsp:cNvPr id="0" name=""/>
        <dsp:cNvSpPr/>
      </dsp:nvSpPr>
      <dsp:spPr>
        <a:xfrm>
          <a:off x="0" y="2599627"/>
          <a:ext cx="5163670" cy="787765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>
              <a:latin typeface="Calibri Light" panose="020F0302020204030204"/>
            </a:rPr>
            <a:t>Limited</a:t>
          </a:r>
          <a:endParaRPr lang="nl-BE" sz="2400" kern="1200" dirty="0"/>
        </a:p>
      </dsp:txBody>
      <dsp:txXfrm>
        <a:off x="1111510" y="2599627"/>
        <a:ext cx="4052160" cy="787765"/>
      </dsp:txXfrm>
    </dsp:sp>
    <dsp:sp modelId="{668AF726-F96C-4120-A59F-12BEDB5C2A79}">
      <dsp:nvSpPr>
        <dsp:cNvPr id="0" name=""/>
        <dsp:cNvSpPr/>
      </dsp:nvSpPr>
      <dsp:spPr>
        <a:xfrm>
          <a:off x="78776" y="2678403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9B48E8-C215-4C8B-8920-EF36D9ADC014}">
      <dsp:nvSpPr>
        <dsp:cNvPr id="0" name=""/>
        <dsp:cNvSpPr/>
      </dsp:nvSpPr>
      <dsp:spPr>
        <a:xfrm>
          <a:off x="0" y="3466169"/>
          <a:ext cx="5163670" cy="787765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>
              <a:latin typeface="Calibri Light" panose="020F0302020204030204"/>
            </a:rPr>
            <a:t>Repetition</a:t>
          </a:r>
          <a:endParaRPr lang="nl-BE" sz="2400" kern="1200" dirty="0"/>
        </a:p>
      </dsp:txBody>
      <dsp:txXfrm>
        <a:off x="1111510" y="3466169"/>
        <a:ext cx="4052160" cy="787765"/>
      </dsp:txXfrm>
    </dsp:sp>
    <dsp:sp modelId="{934188DA-8AB7-4E07-A5C5-16415D488A20}">
      <dsp:nvSpPr>
        <dsp:cNvPr id="0" name=""/>
        <dsp:cNvSpPr/>
      </dsp:nvSpPr>
      <dsp:spPr>
        <a:xfrm>
          <a:off x="78776" y="3544946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59FEB9-39CC-4B1C-A797-998B521D8AF8}">
      <dsp:nvSpPr>
        <dsp:cNvPr id="0" name=""/>
        <dsp:cNvSpPr/>
      </dsp:nvSpPr>
      <dsp:spPr>
        <a:xfrm>
          <a:off x="0" y="4332712"/>
          <a:ext cx="5163670" cy="787765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>
              <a:latin typeface="Calibri Light" panose="020F0302020204030204"/>
            </a:rPr>
            <a:t>Activation</a:t>
          </a:r>
          <a:endParaRPr lang="nl-BE" sz="2400" kern="1200" dirty="0"/>
        </a:p>
      </dsp:txBody>
      <dsp:txXfrm>
        <a:off x="1111510" y="4332712"/>
        <a:ext cx="4052160" cy="787765"/>
      </dsp:txXfrm>
    </dsp:sp>
    <dsp:sp modelId="{BE5E83A4-8B29-4B8C-8E9A-E277AFCF3B05}">
      <dsp:nvSpPr>
        <dsp:cNvPr id="0" name=""/>
        <dsp:cNvSpPr/>
      </dsp:nvSpPr>
      <dsp:spPr>
        <a:xfrm>
          <a:off x="78776" y="4411488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37BF39-B949-4B4E-9F4D-65EC88C9360F}">
      <dsp:nvSpPr>
        <dsp:cNvPr id="0" name=""/>
        <dsp:cNvSpPr/>
      </dsp:nvSpPr>
      <dsp:spPr>
        <a:xfrm>
          <a:off x="0" y="5199254"/>
          <a:ext cx="5163670" cy="787765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>
              <a:latin typeface="Calibri Light" panose="020F0302020204030204"/>
            </a:rPr>
            <a:t>Integration</a:t>
          </a:r>
          <a:endParaRPr lang="nl-BE" sz="2400" kern="1200" dirty="0"/>
        </a:p>
      </dsp:txBody>
      <dsp:txXfrm>
        <a:off x="1111510" y="5199254"/>
        <a:ext cx="4052160" cy="787765"/>
      </dsp:txXfrm>
    </dsp:sp>
    <dsp:sp modelId="{D91C12DE-DDB8-438B-9520-A054299DF6C7}">
      <dsp:nvSpPr>
        <dsp:cNvPr id="0" name=""/>
        <dsp:cNvSpPr/>
      </dsp:nvSpPr>
      <dsp:spPr>
        <a:xfrm>
          <a:off x="78776" y="5278031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2A779D-FB9F-47B6-A9EC-1A7C2445833B}">
      <dsp:nvSpPr>
        <dsp:cNvPr id="0" name=""/>
        <dsp:cNvSpPr/>
      </dsp:nvSpPr>
      <dsp:spPr>
        <a:xfrm>
          <a:off x="0" y="6065797"/>
          <a:ext cx="5163670" cy="787765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800" kern="1200" dirty="0">
              <a:latin typeface="Calibri Light" panose="020F0302020204030204"/>
            </a:rPr>
            <a:t>Differentiation</a:t>
          </a:r>
          <a:endParaRPr lang="nl-BE" sz="2800" kern="1200" dirty="0"/>
        </a:p>
      </dsp:txBody>
      <dsp:txXfrm>
        <a:off x="1111510" y="6065797"/>
        <a:ext cx="4052160" cy="787765"/>
      </dsp:txXfrm>
    </dsp:sp>
    <dsp:sp modelId="{5F2FD300-A0C2-4B23-A883-18472A6088A1}">
      <dsp:nvSpPr>
        <dsp:cNvPr id="0" name=""/>
        <dsp:cNvSpPr/>
      </dsp:nvSpPr>
      <dsp:spPr>
        <a:xfrm>
          <a:off x="78776" y="6144573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8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55857-81E0-4539-AD64-6A373314AC7F}" type="datetimeFigureOut">
              <a:rPr lang="nl-BE" smtClean="0"/>
              <a:t>20/05/2022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FF8B67-5081-4E4F-B73A-5B5A81C5431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70745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/>
              <a:t>Woord en beeld combineren leidt tot beter leren uit onderzoek Dual </a:t>
            </a:r>
            <a:r>
              <a:rPr lang="nl-BE" err="1"/>
              <a:t>Coding</a:t>
            </a:r>
            <a:r>
              <a:rPr lang="nl-BE"/>
              <a:t> </a:t>
            </a:r>
            <a:r>
              <a:rPr lang="nl-BE" err="1"/>
              <a:t>Theor</a:t>
            </a:r>
            <a:r>
              <a:rPr lang="nl-BE"/>
              <a:t> doordat de info op 2 verschillende sporen in de hersenen gebruikt wordt, ander spoor voor taal als voor beeld.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50F36D-7E9D-4C42-8376-84ADE1B37E2B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70930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/>
              <a:t>Woord en beeld combineren leidt tot beter leren uit onderzoek Dual </a:t>
            </a:r>
            <a:r>
              <a:rPr lang="nl-BE" err="1"/>
              <a:t>Coding</a:t>
            </a:r>
            <a:r>
              <a:rPr lang="nl-BE"/>
              <a:t> </a:t>
            </a:r>
            <a:r>
              <a:rPr lang="nl-BE" err="1"/>
              <a:t>Theor</a:t>
            </a:r>
            <a:r>
              <a:rPr lang="nl-BE"/>
              <a:t> doordat de info op 2 verschillende sporen in de hersenen gebruikt wordt, ander spoor voor taal als voor beeld.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50F36D-7E9D-4C42-8376-84ADE1B37E2B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1940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/>
              <a:t>Woord en beeld combineren leidt tot beter leren uit onderzoek Dual </a:t>
            </a:r>
            <a:r>
              <a:rPr lang="nl-BE" err="1"/>
              <a:t>Coding</a:t>
            </a:r>
            <a:r>
              <a:rPr lang="nl-BE"/>
              <a:t> </a:t>
            </a:r>
            <a:r>
              <a:rPr lang="nl-BE" err="1"/>
              <a:t>Theor</a:t>
            </a:r>
            <a:r>
              <a:rPr lang="nl-BE"/>
              <a:t> doordat de info op 2 verschillende sporen in de hersenen gebruikt wordt, ander spoor voor taal als voor beeld.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50F36D-7E9D-4C42-8376-84ADE1B37E2B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76011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50F36D-7E9D-4C42-8376-84ADE1B37E2B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65762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50F36D-7E9D-4C42-8376-84ADE1B37E2B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11219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50F36D-7E9D-4C42-8376-84ADE1B37E2B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6304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0CE6A4-B694-40B9-9D0E-F7A0716E26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22CCB13-CD77-4046-96FF-A297A01367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210BEBB-2436-45E9-B81B-FE9941F9C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A3AB-4A9F-4671-A28D-299A65049153}" type="datetimeFigureOut">
              <a:rPr lang="nl-BE" smtClean="0"/>
              <a:t>20/05/2022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7445F00-DC5E-4EF6-9745-0EA558CA4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5394F4B-CD71-4C8F-A352-717C13230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CADF-DDD0-449F-9DEF-872E7D36B6AF}" type="slidenum">
              <a:rPr lang="nl-BE" smtClean="0"/>
              <a:t>‹#›</a:t>
            </a:fld>
            <a:endParaRPr lang="nl-BE"/>
          </a:p>
        </p:txBody>
      </p:sp>
      <p:pic>
        <p:nvPicPr>
          <p:cNvPr id="7" name="Afbeelding 1">
            <a:extLst>
              <a:ext uri="{FF2B5EF4-FFF2-40B4-BE49-F238E27FC236}">
                <a16:creationId xmlns:a16="http://schemas.microsoft.com/office/drawing/2014/main" id="{2D32D948-6930-44AD-ACB7-2D716236C5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124" y="6127115"/>
            <a:ext cx="832838" cy="59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EDC07EAE-6BAE-4A52-8297-3DA708032A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486" y="6252852"/>
            <a:ext cx="832838" cy="37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3">
            <a:extLst>
              <a:ext uri="{FF2B5EF4-FFF2-40B4-BE49-F238E27FC236}">
                <a16:creationId xmlns:a16="http://schemas.microsoft.com/office/drawing/2014/main" id="{F6A9129B-D8A6-41EF-A431-991BF48C39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848" y="6205162"/>
            <a:ext cx="832838" cy="46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7C94131F-17F3-4E9E-A9B1-BC80B70441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90" r="-2" b="23768"/>
          <a:stretch/>
        </p:blipFill>
        <p:spPr>
          <a:xfrm>
            <a:off x="6955686" y="6245753"/>
            <a:ext cx="647181" cy="28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84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01B810-FD5C-4013-916B-47A82E0D1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91C6950-C276-455A-979E-8AF96F5723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FDD9392-F340-4F49-ADE4-AE89D9F21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A3AB-4A9F-4671-A28D-299A65049153}" type="datetimeFigureOut">
              <a:rPr lang="nl-BE" smtClean="0"/>
              <a:t>20/05/2022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DDE5066-FD96-43BF-A524-520B6C41A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83FA775-248D-4E51-8BE2-946B7E16A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CADF-DDD0-449F-9DEF-872E7D36B6A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88588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8767F81-41CC-4D34-9645-8AC924A759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812B05D-75CE-487B-9BA3-9078D7B325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844C46B-6810-4B39-B3A1-9E45F8268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A3AB-4A9F-4671-A28D-299A65049153}" type="datetimeFigureOut">
              <a:rPr lang="nl-BE" smtClean="0"/>
              <a:t>20/05/2022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97B88DB-4933-4329-9B44-CCFB96BFE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06026CD-3C91-4B4D-95E1-D6A10C0E0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CADF-DDD0-449F-9DEF-872E7D36B6A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72006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750D41-04B2-4485-A313-F46758798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DFB70B-8407-4D7F-A39A-003AA3F24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E18373E-CA20-4225-8D4B-FBDAEBA6A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A3AB-4A9F-4671-A28D-299A65049153}" type="datetimeFigureOut">
              <a:rPr lang="nl-BE" smtClean="0"/>
              <a:t>20/05/2022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26368A8-E8D8-48B6-ADBA-97C4A1E7A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9A9E1DE-45EF-490A-AF57-4454DA638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CADF-DDD0-449F-9DEF-872E7D36B6AF}" type="slidenum">
              <a:rPr lang="nl-BE" smtClean="0"/>
              <a:t>‹#›</a:t>
            </a:fld>
            <a:endParaRPr lang="nl-BE"/>
          </a:p>
        </p:txBody>
      </p:sp>
      <p:pic>
        <p:nvPicPr>
          <p:cNvPr id="7" name="Afbeelding 1">
            <a:extLst>
              <a:ext uri="{FF2B5EF4-FFF2-40B4-BE49-F238E27FC236}">
                <a16:creationId xmlns:a16="http://schemas.microsoft.com/office/drawing/2014/main" id="{C36057B6-D0BA-4DDE-ABBA-CAEAA673DE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343" y="6051226"/>
            <a:ext cx="832838" cy="59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13E6B374-2E06-449A-8101-08263F4C55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705" y="6176963"/>
            <a:ext cx="832838" cy="37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3">
            <a:extLst>
              <a:ext uri="{FF2B5EF4-FFF2-40B4-BE49-F238E27FC236}">
                <a16:creationId xmlns:a16="http://schemas.microsoft.com/office/drawing/2014/main" id="{EA33FDFC-EA6B-4F11-AD20-6EFB25EB51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067" y="6129273"/>
            <a:ext cx="832838" cy="46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9BF2BE1C-03DB-4CD0-8C56-2E4C0818FD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90" r="-2" b="23768"/>
          <a:stretch/>
        </p:blipFill>
        <p:spPr>
          <a:xfrm>
            <a:off x="10871905" y="6169864"/>
            <a:ext cx="647181" cy="28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06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654A86-2BB6-47D4-AA7E-2E96654AB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F7665C9-6DF9-46A8-BA1A-782AABE44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7FA500F-518D-4824-9DBC-0006F1BEF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A3AB-4A9F-4671-A28D-299A65049153}" type="datetimeFigureOut">
              <a:rPr lang="nl-BE" smtClean="0"/>
              <a:t>20/05/2022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7DD1971-54D2-4E1D-85B2-DE9C9215E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1485AF8-8B54-44D8-8816-2FB359D57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CADF-DDD0-449F-9DEF-872E7D36B6A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73686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E12F9-4B42-4244-935D-CFF8D0A6F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D0616D-9324-4A98-BF80-23008DA1A9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31D1AB6-0D3F-4388-8182-5979F19303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B961B67-E009-4032-8E09-BC3CCC156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A3AB-4A9F-4671-A28D-299A65049153}" type="datetimeFigureOut">
              <a:rPr lang="nl-BE" smtClean="0"/>
              <a:t>20/05/2022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107217E-5A1F-4939-8779-3F37CD469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F2A0CF6-41AF-45FD-B4ED-BA141000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CADF-DDD0-449F-9DEF-872E7D36B6A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59325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58A8A6-D821-428B-A662-4A4432044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FECED9F-4913-4C7A-8B8F-9E1CA1168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51129C3-2C3C-47DC-AD81-07367E6759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D0E0008-5A7B-4F2E-873D-13D840CED7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9BF817-0F5E-40AD-8172-C5CE194A52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2553940-85C9-42E5-ABEE-390BA5E88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A3AB-4A9F-4671-A28D-299A65049153}" type="datetimeFigureOut">
              <a:rPr lang="nl-BE" smtClean="0"/>
              <a:t>20/05/2022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760ABC0-FBA5-4BF5-8CE5-67DE8E073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6FFD2ED-6B67-476E-A730-CF6F48724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CADF-DDD0-449F-9DEF-872E7D36B6A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06562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040B01-D575-4B08-BFC3-87CAFB52C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F93B1C4-FDC9-4741-8F05-E32619F46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A3AB-4A9F-4671-A28D-299A65049153}" type="datetimeFigureOut">
              <a:rPr lang="nl-BE" smtClean="0"/>
              <a:t>20/05/2022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8B4E27C-BE39-43A9-B402-28933F320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B949258-E64B-415F-B1BB-EBFB979A6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CADF-DDD0-449F-9DEF-872E7D36B6A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41565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2226ACD-7AB0-43CC-8044-7492AB89E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A3AB-4A9F-4671-A28D-299A65049153}" type="datetimeFigureOut">
              <a:rPr lang="nl-BE" smtClean="0"/>
              <a:t>20/05/2022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0F7EC82-7D6A-4E6B-BA63-D307EE8C0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88D338D-C2E2-4286-9E18-AB4288368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CADF-DDD0-449F-9DEF-872E7D36B6A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61874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37FC27-D122-47CF-B4A8-13960C6C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317026-92CB-4BED-B54D-A42894D10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C13FFB9-7412-4703-A792-B78F473EBB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587C8E1-6B9A-40F2-8B59-67D05F0E9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A3AB-4A9F-4671-A28D-299A65049153}" type="datetimeFigureOut">
              <a:rPr lang="nl-BE" smtClean="0"/>
              <a:t>20/05/2022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7557AD8-0F20-4817-9136-9B5DB0B9C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EAB2918-3C19-41DE-AF49-0BBD8A686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CADF-DDD0-449F-9DEF-872E7D36B6A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06819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68C14E-0B5B-4D8C-B8BB-77EB76BD4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DA5F7AC-537C-4D9A-93DC-B2143A2B03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00670E6-3769-4196-AEE1-84F277F25D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2445AA7-8FC1-4CBC-83DB-7ABA9D8A2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A3AB-4A9F-4671-A28D-299A65049153}" type="datetimeFigureOut">
              <a:rPr lang="nl-BE" smtClean="0"/>
              <a:t>20/05/2022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3810472-A331-4294-85C0-84956044F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3932C4B-DBD1-4256-A951-9EAB875FC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CADF-DDD0-449F-9DEF-872E7D36B6A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16565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28F57C6-9810-4F61-A3DC-75B67B955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9A80D8A-820D-495A-8744-108CCF489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8367B39-8835-4F7B-8037-134292BD52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1A3AB-4A9F-4671-A28D-299A65049153}" type="datetimeFigureOut">
              <a:rPr lang="nl-BE" smtClean="0"/>
              <a:t>20/05/2022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822953B-DCE8-4422-9F32-3A9CA6BEB9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F0A0BE5-59EB-4D76-824C-DC0F30F2A7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BCADF-DDD0-449F-9DEF-872E7D36B6A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53470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onst.be/begeleidersschool.html#begeleidenwvl_verdiepin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E5538A-E5B7-40E5-A458-FA38A05BE5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7971" y="-457666"/>
            <a:ext cx="9144000" cy="2387600"/>
          </a:xfrm>
        </p:spPr>
        <p:txBody>
          <a:bodyPr/>
          <a:lstStyle/>
          <a:p>
            <a:endParaRPr lang="nl-BE" dirty="0">
              <a:ea typeface="Calibri Light"/>
              <a:cs typeface="Calibri Light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FE64DDC-DE7B-4F64-890B-F77569101F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2441" y="2290950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nl-NL" dirty="0">
              <a:ea typeface="Calibri"/>
              <a:cs typeface="Calibri"/>
            </a:endParaRPr>
          </a:p>
          <a:p>
            <a:endParaRPr lang="nl-NL" dirty="0">
              <a:cs typeface="Calibri"/>
            </a:endParaRPr>
          </a:p>
          <a:p>
            <a:endParaRPr lang="nl-NL" dirty="0">
              <a:latin typeface="Calibri"/>
              <a:ea typeface="+mj-ea"/>
              <a:cs typeface="Calibri"/>
            </a:endParaRPr>
          </a:p>
          <a:p>
            <a:endParaRPr lang="nl-NL" dirty="0">
              <a:latin typeface="Calibri"/>
              <a:ea typeface="+mj-ea"/>
              <a:cs typeface="Calibri"/>
            </a:endParaRPr>
          </a:p>
          <a:p>
            <a:endParaRPr lang="nl-NL">
              <a:latin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9B18E4-065D-4CAB-A0A0-53E8A9704F5D}"/>
              </a:ext>
            </a:extLst>
          </p:cNvPr>
          <p:cNvSpPr txBox="1"/>
          <p:nvPr/>
        </p:nvSpPr>
        <p:spPr>
          <a:xfrm>
            <a:off x="1121710" y="2006974"/>
            <a:ext cx="10497668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br>
              <a:rPr lang="en-US" dirty="0">
                <a:ea typeface="+mj-ea"/>
              </a:rPr>
            </a:br>
            <a:r>
              <a:rPr lang="en-GB" sz="6000" dirty="0" err="1">
                <a:ea typeface="+mn-lt"/>
                <a:cs typeface="+mn-lt"/>
              </a:rPr>
              <a:t>Créer</a:t>
            </a:r>
            <a:r>
              <a:rPr lang="en-GB" sz="6000" dirty="0">
                <a:ea typeface="+mn-lt"/>
                <a:cs typeface="+mn-lt"/>
              </a:rPr>
              <a:t> des plans de formation</a:t>
            </a:r>
            <a:endParaRPr lang="en-US" dirty="0">
              <a:ea typeface="+mj-ea"/>
            </a:endParaRPr>
          </a:p>
          <a:p>
            <a:pPr algn="ctr"/>
            <a:endParaRPr lang="en-GB" sz="6000" dirty="0">
              <a:latin typeface="Calibri Light"/>
              <a:ea typeface="Calibri Light"/>
              <a:cs typeface="Calibri Light"/>
            </a:endParaRPr>
          </a:p>
          <a:p>
            <a:pPr algn="ctr"/>
            <a:r>
              <a:rPr lang="fr" sz="2400" dirty="0">
                <a:latin typeface="Consolas"/>
              </a:rPr>
              <a:t>en utilisant des principes didactiques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6463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</p:nvPr>
        </p:nvGraphicFramePr>
        <p:xfrm>
          <a:off x="227045" y="93306"/>
          <a:ext cx="5163671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Afbeelding 5">
            <a:extLst>
              <a:ext uri="{FF2B5EF4-FFF2-40B4-BE49-F238E27FC236}">
                <a16:creationId xmlns:a16="http://schemas.microsoft.com/office/drawing/2014/main" id="{BAF4D85D-3B1C-4F48-82F7-AEB68E3D20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35240" y="163954"/>
            <a:ext cx="3694989" cy="200953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E4142B9-DE75-4BA6-95D3-363F6031BF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27314" y="94665"/>
            <a:ext cx="3015301" cy="1684788"/>
          </a:xfrm>
          <a:prstGeom prst="rect">
            <a:avLst/>
          </a:prstGeom>
        </p:spPr>
      </p:pic>
      <p:sp>
        <p:nvSpPr>
          <p:cNvPr id="9" name="Ovaal 8">
            <a:extLst>
              <a:ext uri="{FF2B5EF4-FFF2-40B4-BE49-F238E27FC236}">
                <a16:creationId xmlns:a16="http://schemas.microsoft.com/office/drawing/2014/main" id="{1D194960-5E8A-49F8-9D65-39469491D99D}"/>
              </a:ext>
            </a:extLst>
          </p:cNvPr>
          <p:cNvSpPr/>
          <p:nvPr/>
        </p:nvSpPr>
        <p:spPr>
          <a:xfrm>
            <a:off x="10879893" y="938953"/>
            <a:ext cx="1239982" cy="1152880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95" name="TextBox 1094">
            <a:extLst>
              <a:ext uri="{FF2B5EF4-FFF2-40B4-BE49-F238E27FC236}">
                <a16:creationId xmlns:a16="http://schemas.microsoft.com/office/drawing/2014/main" id="{A152E3DD-EFA6-49BC-8BB2-4411C414A4DC}"/>
              </a:ext>
            </a:extLst>
          </p:cNvPr>
          <p:cNvSpPr txBox="1"/>
          <p:nvPr/>
        </p:nvSpPr>
        <p:spPr>
          <a:xfrm>
            <a:off x="6046694" y="2965077"/>
            <a:ext cx="4928346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dirty="0">
                <a:ea typeface="+mn-lt"/>
                <a:cs typeface="+mn-lt"/>
              </a:rPr>
              <a:t>Work with different step-by-step plans if necessary</a:t>
            </a:r>
          </a:p>
          <a:p>
            <a:pPr marL="285750" indent="-285750">
              <a:buFont typeface="Arial"/>
              <a:buChar char="•"/>
            </a:pPr>
            <a:endParaRPr lang="en-GB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GB" dirty="0">
                <a:ea typeface="+mn-lt"/>
                <a:cs typeface="+mn-lt"/>
              </a:rPr>
              <a:t> let employees choose whether or not they want to work with a step-by-step plan. </a:t>
            </a:r>
            <a:endParaRPr lang="en-GB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458" name="Title 1457">
            <a:extLst>
              <a:ext uri="{FF2B5EF4-FFF2-40B4-BE49-F238E27FC236}">
                <a16:creationId xmlns:a16="http://schemas.microsoft.com/office/drawing/2014/main" id="{074D0D49-0E41-6C33-5731-8C72120CD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1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2EE7FD-6CAA-432C-8E98-C92E5F2860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8A5060-56CC-4D4B-BB5E-F0B0329B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C523CD-A53D-4B82-A267-AB2A7AFD72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F35F81-E296-4644-B7BD-6647478AC9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1876BB-2ABD-4829-ADCC-700EEFE68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76088A-431A-4F37-91EB-40E3FDE1A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8AF726-F96C-4120-A59F-12BEDB5C2A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FD1A65-EFAA-4C88-BBED-78C32FAE1B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4188DA-8AB7-4E07-A5C5-16415D488A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9B48E8-C215-4C8B-8920-EF36D9ADC0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5E83A4-8B29-4B8C-8E9A-E277AFCF3B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59FEB9-39CC-4B1C-A797-998B521D8A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1C12DE-DDB8-438B-9520-A054299DF6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37BF39-B949-4B4E-9F4D-65EC88C936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2FD300-A0C2-4B23-A883-18472A608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2A779D-FB9F-47B6-A9EC-1A7C24458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7C66E3-6D3D-45DF-8CB3-DAE6A00D8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Want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know</a:t>
            </a:r>
            <a:r>
              <a:rPr lang="nl-NL" dirty="0"/>
              <a:t> more?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2A995F-41E6-4198-ACC8-621B3B157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nl-NL" dirty="0">
              <a:solidFill>
                <a:schemeClr val="tx1">
                  <a:lumMod val="50000"/>
                  <a:lumOff val="50000"/>
                </a:schemeClr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nl-NL" dirty="0">
              <a:cs typeface="Calibri"/>
            </a:endParaRPr>
          </a:p>
          <a:p>
            <a:pPr marL="457200" indent="-457200"/>
            <a:r>
              <a:rPr lang="en-GB" dirty="0">
                <a:ea typeface="+mn-lt"/>
                <a:cs typeface="+mn-lt"/>
              </a:rPr>
              <a:t>Do you want to learn more about this? </a:t>
            </a:r>
            <a:endParaRPr lang="nl-NL">
              <a:ea typeface="+mn-lt"/>
              <a:cs typeface="+mn-lt"/>
            </a:endParaRPr>
          </a:p>
          <a:p>
            <a:pPr marL="457200" indent="-457200"/>
            <a:r>
              <a:rPr lang="en-GB" dirty="0">
                <a:ea typeface="+mn-lt"/>
                <a:cs typeface="+mn-lt"/>
              </a:rPr>
              <a:t>VONST offers training in giving technical instructions in the workplace, where we learn and practice this thoroughly. </a:t>
            </a:r>
            <a:endParaRPr lang="nl-NL">
              <a:ea typeface="+mn-lt"/>
              <a:cs typeface="+mn-lt"/>
            </a:endParaRPr>
          </a:p>
          <a:p>
            <a:pPr marL="457200" indent="-457200"/>
            <a:r>
              <a:rPr lang="en-GB" dirty="0">
                <a:ea typeface="+mn-lt"/>
                <a:cs typeface="+mn-lt"/>
              </a:rPr>
              <a:t>Check out our </a:t>
            </a:r>
            <a:r>
              <a:rPr lang="en-GB" dirty="0">
                <a:ea typeface="+mn-lt"/>
                <a:cs typeface="+mn-lt"/>
                <a:hlinkClick r:id="rId2"/>
              </a:rPr>
              <a:t>website</a:t>
            </a:r>
            <a:r>
              <a:rPr lang="en-GB" dirty="0">
                <a:ea typeface="+mn-lt"/>
                <a:cs typeface="+mn-lt"/>
              </a:rPr>
              <a:t> for more information about this</a:t>
            </a:r>
            <a:endParaRPr lang="nl-NL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nl-NL" dirty="0">
              <a:cs typeface="Calibri"/>
            </a:endParaRPr>
          </a:p>
          <a:p>
            <a:pPr marL="0" indent="0">
              <a:buNone/>
            </a:pPr>
            <a:endParaRPr lang="nl-BE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01704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0" y="540920"/>
            <a:ext cx="5407742" cy="1101067"/>
          </a:xfrm>
        </p:spPr>
        <p:txBody>
          <a:bodyPr>
            <a:normAutofit fontScale="90000"/>
          </a:bodyPr>
          <a:lstStyle/>
          <a:p>
            <a:br>
              <a:rPr lang="nl-BE" dirty="0"/>
            </a:br>
            <a:r>
              <a:rPr lang="nl-BE" dirty="0">
                <a:latin typeface="Calibri Light"/>
                <a:cs typeface="Calibri Light"/>
              </a:rPr>
              <a:t>Principes </a:t>
            </a:r>
            <a:r>
              <a:rPr lang="nl-BE" dirty="0" err="1">
                <a:latin typeface="Calibri Light"/>
                <a:cs typeface="Calibri Light"/>
              </a:rPr>
              <a:t>Didactiques</a:t>
            </a:r>
            <a:r>
              <a:rPr lang="nl-BE" dirty="0">
                <a:latin typeface="Calibri Light"/>
                <a:cs typeface="Calibri Light"/>
              </a:rPr>
              <a:t> </a:t>
            </a:r>
            <a:endParaRPr lang="nl-BE">
              <a:cs typeface="Calibri Light"/>
            </a:endParaRP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</p:nvPr>
        </p:nvGraphicFramePr>
        <p:xfrm>
          <a:off x="227045" y="93306"/>
          <a:ext cx="5163671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kstvak 2">
            <a:extLst>
              <a:ext uri="{FF2B5EF4-FFF2-40B4-BE49-F238E27FC236}">
                <a16:creationId xmlns:a16="http://schemas.microsoft.com/office/drawing/2014/main" id="{4B7E6D3E-F3F5-4B3D-AAF7-694A0E6049BC}"/>
              </a:ext>
            </a:extLst>
          </p:cNvPr>
          <p:cNvSpPr txBox="1"/>
          <p:nvPr/>
        </p:nvSpPr>
        <p:spPr>
          <a:xfrm>
            <a:off x="5882293" y="2005058"/>
            <a:ext cx="458775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nl-BE" sz="2000" dirty="0">
              <a:solidFill>
                <a:schemeClr val="tx1">
                  <a:lumMod val="50000"/>
                  <a:lumOff val="50000"/>
                </a:schemeClr>
              </a:solidFill>
              <a:ea typeface="Calibri"/>
              <a:cs typeface="Calibri"/>
            </a:endParaRPr>
          </a:p>
        </p:txBody>
      </p:sp>
      <p:sp>
        <p:nvSpPr>
          <p:cNvPr id="1076" name="TextBox 1075">
            <a:extLst>
              <a:ext uri="{FF2B5EF4-FFF2-40B4-BE49-F238E27FC236}">
                <a16:creationId xmlns:a16="http://schemas.microsoft.com/office/drawing/2014/main" id="{F6220F29-0C5F-443B-8E50-9A5412AD6E6D}"/>
              </a:ext>
            </a:extLst>
          </p:cNvPr>
          <p:cNvSpPr txBox="1"/>
          <p:nvPr/>
        </p:nvSpPr>
        <p:spPr>
          <a:xfrm>
            <a:off x="6472518" y="2404782"/>
            <a:ext cx="3818963" cy="276998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" sz="2000" dirty="0"/>
              <a:t>L'utilisation de ces principes créera plus :​
Indépendance
Support de la langue</a:t>
            </a:r>
            <a:r>
              <a:rPr lang="fr" sz="2000" dirty="0">
                <a:latin typeface="Consolas"/>
                <a:ea typeface="+mn-lt"/>
                <a:cs typeface="+mn-lt"/>
              </a:rPr>
              <a:t>
</a:t>
            </a:r>
            <a:r>
              <a:rPr lang="fr" sz="2000" dirty="0"/>
              <a:t>Efficacité d'apprentissage</a:t>
            </a:r>
            <a:endParaRPr lang="en-GB" sz="2000" dirty="0">
              <a:cs typeface="Calibri" panose="020F0502020204030204"/>
            </a:endParaRPr>
          </a:p>
          <a:p>
            <a:endParaRPr lang="en-GB" dirty="0">
              <a:cs typeface="Calibri"/>
            </a:endParaRPr>
          </a:p>
          <a:p>
            <a:endParaRPr lang="en-GB">
              <a:cs typeface="Calibri"/>
            </a:endParaRPr>
          </a:p>
          <a:p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41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2EE7FD-6CAA-432C-8E98-C92E5F2860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8A5060-56CC-4D4B-BB5E-F0B0329B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C523CD-A53D-4B82-A267-AB2A7AFD72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F35F81-E296-4644-B7BD-6647478AC9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1876BB-2ABD-4829-ADCC-700EEFE68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76088A-431A-4F37-91EB-40E3FDE1A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6C12D1-33CA-4E2F-A4D1-104B8F059E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C495B3-F2D9-45CA-9927-B563D242DA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4188DA-8AB7-4E07-A5C5-16415D488A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9B48E8-C215-4C8B-8920-EF36D9ADC0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5E83A4-8B29-4B8C-8E9A-E277AFCF3B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59FEB9-39CC-4B1C-A797-998B521D8A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022569-2637-407B-8D10-227B7E87BF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2F5485-ACE0-4F90-A658-82F841127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2FD300-A0C2-4B23-A883-18472A608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2A779D-FB9F-47B6-A9EC-1A7C24458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</p:nvPr>
        </p:nvGraphicFramePr>
        <p:xfrm>
          <a:off x="227045" y="93306"/>
          <a:ext cx="5163671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Afbeelding 5">
            <a:extLst>
              <a:ext uri="{FF2B5EF4-FFF2-40B4-BE49-F238E27FC236}">
                <a16:creationId xmlns:a16="http://schemas.microsoft.com/office/drawing/2014/main" id="{00129EDE-40B9-4F40-BD13-A061F1D720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444900"/>
            <a:ext cx="5397910" cy="3892562"/>
          </a:xfrm>
          <a:prstGeom prst="rect">
            <a:avLst/>
          </a:prstGeom>
        </p:spPr>
      </p:pic>
      <p:sp>
        <p:nvSpPr>
          <p:cNvPr id="7" name="Ovaal 6">
            <a:extLst>
              <a:ext uri="{FF2B5EF4-FFF2-40B4-BE49-F238E27FC236}">
                <a16:creationId xmlns:a16="http://schemas.microsoft.com/office/drawing/2014/main" id="{7DE582DA-78D9-4F99-BAB8-AFE7B5D7C7B0}"/>
              </a:ext>
            </a:extLst>
          </p:cNvPr>
          <p:cNvSpPr/>
          <p:nvPr/>
        </p:nvSpPr>
        <p:spPr>
          <a:xfrm>
            <a:off x="6550090" y="2548247"/>
            <a:ext cx="1726163" cy="1664524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F52BFE68-8472-4926-A11A-98350AFE84F2}"/>
              </a:ext>
            </a:extLst>
          </p:cNvPr>
          <p:cNvSpPr/>
          <p:nvPr/>
        </p:nvSpPr>
        <p:spPr>
          <a:xfrm>
            <a:off x="7803502" y="2046726"/>
            <a:ext cx="687355" cy="688910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1D39E96-9866-46B8-89B7-9417F342093E}"/>
              </a:ext>
            </a:extLst>
          </p:cNvPr>
          <p:cNvSpPr txBox="1"/>
          <p:nvPr/>
        </p:nvSpPr>
        <p:spPr>
          <a:xfrm>
            <a:off x="6248400" y="5004547"/>
            <a:ext cx="5242110" cy="12926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" sz="2000" dirty="0"/>
              <a:t>Utilisez des images dans vos supports de formation. Ils montrent ce qui est nécessaire. Les flèches aident à montrer le mouvement</a:t>
            </a:r>
            <a:endParaRPr lang="en-US" sz="2000" dirty="0"/>
          </a:p>
          <a:p>
            <a:endParaRPr lang="en-GB" dirty="0">
              <a:cs typeface="Calibri"/>
            </a:endParaRPr>
          </a:p>
        </p:txBody>
      </p:sp>
      <p:sp>
        <p:nvSpPr>
          <p:cNvPr id="281" name="Title 280">
            <a:extLst>
              <a:ext uri="{FF2B5EF4-FFF2-40B4-BE49-F238E27FC236}">
                <a16:creationId xmlns:a16="http://schemas.microsoft.com/office/drawing/2014/main" id="{90346B6D-93D3-FE9C-5FD7-43F861D91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69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2EE7FD-6CAA-432C-8E98-C92E5F2860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8A5060-56CC-4D4B-BB5E-F0B0329B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C523CD-A53D-4B82-A267-AB2A7AFD72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F35F81-E296-4644-B7BD-6647478AC9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1876BB-2ABD-4829-ADCC-700EEFE68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76088A-431A-4F37-91EB-40E3FDE1A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8AF726-F96C-4120-A59F-12BEDB5C2A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FD1A65-EFAA-4C88-BBED-78C32FAE1B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4188DA-8AB7-4E07-A5C5-16415D488A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9B48E8-C215-4C8B-8920-EF36D9ADC0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5E83A4-8B29-4B8C-8E9A-E277AFCF3B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59FEB9-39CC-4B1C-A797-998B521D8A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1C12DE-DDB8-438B-9520-A054299DF6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37BF39-B949-4B4E-9F4D-65EC88C936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2FD300-A0C2-4B23-A883-18472A608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2A779D-FB9F-47B6-A9EC-1A7C24458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</p:nvPr>
        </p:nvGraphicFramePr>
        <p:xfrm>
          <a:off x="227045" y="93306"/>
          <a:ext cx="5163671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Afbeelding 6">
            <a:extLst>
              <a:ext uri="{FF2B5EF4-FFF2-40B4-BE49-F238E27FC236}">
                <a16:creationId xmlns:a16="http://schemas.microsoft.com/office/drawing/2014/main" id="{59EAFF33-101D-450B-8EA6-9AF86FCBF7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4161" y="95462"/>
            <a:ext cx="3442484" cy="2486224"/>
          </a:xfrm>
          <a:prstGeom prst="rect">
            <a:avLst/>
          </a:prstGeom>
        </p:spPr>
      </p:pic>
      <p:sp>
        <p:nvSpPr>
          <p:cNvPr id="3" name="Ovaal 2">
            <a:extLst>
              <a:ext uri="{FF2B5EF4-FFF2-40B4-BE49-F238E27FC236}">
                <a16:creationId xmlns:a16="http://schemas.microsoft.com/office/drawing/2014/main" id="{7AEB94B2-48AF-4A72-BAA5-F32155C75DF2}"/>
              </a:ext>
            </a:extLst>
          </p:cNvPr>
          <p:cNvSpPr/>
          <p:nvPr/>
        </p:nvSpPr>
        <p:spPr>
          <a:xfrm>
            <a:off x="7229509" y="1143641"/>
            <a:ext cx="895008" cy="333799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79818B1F-CA15-45AD-B5A0-9B10C6FA645B}"/>
              </a:ext>
            </a:extLst>
          </p:cNvPr>
          <p:cNvSpPr/>
          <p:nvPr/>
        </p:nvSpPr>
        <p:spPr>
          <a:xfrm>
            <a:off x="6913526" y="1518831"/>
            <a:ext cx="1152743" cy="960122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38" name="TextBox 737">
            <a:extLst>
              <a:ext uri="{FF2B5EF4-FFF2-40B4-BE49-F238E27FC236}">
                <a16:creationId xmlns:a16="http://schemas.microsoft.com/office/drawing/2014/main" id="{C4BC562B-2F04-4362-A4FE-096073A7583F}"/>
              </a:ext>
            </a:extLst>
          </p:cNvPr>
          <p:cNvSpPr txBox="1"/>
          <p:nvPr/>
        </p:nvSpPr>
        <p:spPr>
          <a:xfrm>
            <a:off x="5980606" y="2975003"/>
            <a:ext cx="5370977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" sz="2000" dirty="0"/>
              <a:t>Assurez-vous que les images et le contenu sont reconnaissables, réalistes et plausibles.​
​
Utilisez des termes que le personnel/les bénévoles connaissent.​
​
Si possible, écrivez pourquoi l'action doit être effectuée</a:t>
            </a:r>
            <a:endParaRPr lang="en-GB" sz="2000" dirty="0"/>
          </a:p>
          <a:p>
            <a:pPr algn="l"/>
            <a:endParaRPr lang="en-GB" dirty="0">
              <a:cs typeface="Calibri"/>
            </a:endParaRPr>
          </a:p>
        </p:txBody>
      </p:sp>
      <p:sp>
        <p:nvSpPr>
          <p:cNvPr id="25" name="Title 24">
            <a:extLst>
              <a:ext uri="{FF2B5EF4-FFF2-40B4-BE49-F238E27FC236}">
                <a16:creationId xmlns:a16="http://schemas.microsoft.com/office/drawing/2014/main" id="{D8AAE2EA-9785-3BE6-8DA3-1D2E0F1D3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65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2EE7FD-6CAA-432C-8E98-C92E5F2860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8A5060-56CC-4D4B-BB5E-F0B0329B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C523CD-A53D-4B82-A267-AB2A7AFD72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F35F81-E296-4644-B7BD-6647478AC9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1876BB-2ABD-4829-ADCC-700EEFE68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76088A-431A-4F37-91EB-40E3FDE1A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8AF726-F96C-4120-A59F-12BEDB5C2A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FD1A65-EFAA-4C88-BBED-78C32FAE1B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4188DA-8AB7-4E07-A5C5-16415D488A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9B48E8-C215-4C8B-8920-EF36D9ADC0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5E83A4-8B29-4B8C-8E9A-E277AFCF3B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59FEB9-39CC-4B1C-A797-998B521D8A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1C12DE-DDB8-438B-9520-A054299DF6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37BF39-B949-4B4E-9F4D-65EC88C936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2FD300-A0C2-4B23-A883-18472A608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2A779D-FB9F-47B6-A9EC-1A7C24458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</p:nvPr>
        </p:nvGraphicFramePr>
        <p:xfrm>
          <a:off x="227045" y="93306"/>
          <a:ext cx="5163671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Afbeelding 5">
            <a:extLst>
              <a:ext uri="{FF2B5EF4-FFF2-40B4-BE49-F238E27FC236}">
                <a16:creationId xmlns:a16="http://schemas.microsoft.com/office/drawing/2014/main" id="{6E2D8EB7-A4CC-4798-BF80-2D8D4B1742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1955" y="217337"/>
            <a:ext cx="3848380" cy="3491114"/>
          </a:xfrm>
          <a:prstGeom prst="rect">
            <a:avLst/>
          </a:prstGeom>
        </p:spPr>
      </p:pic>
      <p:sp>
        <p:nvSpPr>
          <p:cNvPr id="7" name="Ovaal 6">
            <a:extLst>
              <a:ext uri="{FF2B5EF4-FFF2-40B4-BE49-F238E27FC236}">
                <a16:creationId xmlns:a16="http://schemas.microsoft.com/office/drawing/2014/main" id="{6EB9929D-5336-43E0-848E-4076974E8604}"/>
              </a:ext>
            </a:extLst>
          </p:cNvPr>
          <p:cNvSpPr/>
          <p:nvPr/>
        </p:nvSpPr>
        <p:spPr>
          <a:xfrm>
            <a:off x="5916706" y="271342"/>
            <a:ext cx="629359" cy="3493138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E1D2A589-E959-4489-AA50-8A1C5963B517}"/>
              </a:ext>
            </a:extLst>
          </p:cNvPr>
          <p:cNvSpPr/>
          <p:nvPr/>
        </p:nvSpPr>
        <p:spPr>
          <a:xfrm>
            <a:off x="5974954" y="217349"/>
            <a:ext cx="3889016" cy="313284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08" name="TextBox 907">
            <a:extLst>
              <a:ext uri="{FF2B5EF4-FFF2-40B4-BE49-F238E27FC236}">
                <a16:creationId xmlns:a16="http://schemas.microsoft.com/office/drawing/2014/main" id="{AECDDDB4-90D1-4CA0-9B82-53B33BD3CB36}"/>
              </a:ext>
            </a:extLst>
          </p:cNvPr>
          <p:cNvSpPr txBox="1"/>
          <p:nvPr/>
        </p:nvSpPr>
        <p:spPr>
          <a:xfrm>
            <a:off x="5777753" y="4332194"/>
            <a:ext cx="5040404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" sz="2000" dirty="0"/>
              <a:t>Divisez la tâche en étapes gérables - ayez une image pour chacune
 Travailler avec des titres clairs</a:t>
            </a:r>
            <a:endParaRPr lang="en-US" sz="2000" dirty="0">
              <a:cs typeface="Calibri" panose="020F0502020204030204"/>
            </a:endParaRPr>
          </a:p>
        </p:txBody>
      </p:sp>
      <p:sp>
        <p:nvSpPr>
          <p:cNvPr id="1164" name="Title 1163">
            <a:extLst>
              <a:ext uri="{FF2B5EF4-FFF2-40B4-BE49-F238E27FC236}">
                <a16:creationId xmlns:a16="http://schemas.microsoft.com/office/drawing/2014/main" id="{F1B44F5A-E570-C17B-FB19-14EEAB0E6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80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2EE7FD-6CAA-432C-8E98-C92E5F2860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8A5060-56CC-4D4B-BB5E-F0B0329B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C523CD-A53D-4B82-A267-AB2A7AFD72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F35F81-E296-4644-B7BD-6647478AC9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1876BB-2ABD-4829-ADCC-700EEFE68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76088A-431A-4F37-91EB-40E3FDE1A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8AF726-F96C-4120-A59F-12BEDB5C2A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FD1A65-EFAA-4C88-BBED-78C32FAE1B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4188DA-8AB7-4E07-A5C5-16415D488A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9B48E8-C215-4C8B-8920-EF36D9ADC0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5E83A4-8B29-4B8C-8E9A-E277AFCF3B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59FEB9-39CC-4B1C-A797-998B521D8A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1C12DE-DDB8-438B-9520-A054299DF6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37BF39-B949-4B4E-9F4D-65EC88C936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2FD300-A0C2-4B23-A883-18472A608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2A779D-FB9F-47B6-A9EC-1A7C24458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65346" y="3624882"/>
            <a:ext cx="6117832" cy="1863988"/>
          </a:xfrm>
        </p:spPr>
        <p:txBody>
          <a:bodyPr>
            <a:normAutofit/>
          </a:bodyPr>
          <a:lstStyle/>
          <a:p>
            <a:br>
              <a:rPr lang="nl-BE" sz="2400" dirty="0">
                <a:cs typeface="Calibri Light"/>
              </a:rPr>
            </a:br>
            <a:br>
              <a:rPr lang="nl-BE" sz="2400" dirty="0">
                <a:cs typeface="Calibri Light"/>
              </a:rPr>
            </a:br>
            <a:br>
              <a:rPr lang="nl-BE" sz="2400" dirty="0">
                <a:cs typeface="Calibri Light"/>
              </a:rPr>
            </a:br>
            <a:endParaRPr lang="nl-BE" sz="2400" dirty="0">
              <a:cs typeface="Calibri Light"/>
            </a:endParaRP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</p:nvPr>
        </p:nvGraphicFramePr>
        <p:xfrm>
          <a:off x="227045" y="93306"/>
          <a:ext cx="5163671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Afbeelding 5">
            <a:extLst>
              <a:ext uri="{FF2B5EF4-FFF2-40B4-BE49-F238E27FC236}">
                <a16:creationId xmlns:a16="http://schemas.microsoft.com/office/drawing/2014/main" id="{C515BCD9-88A7-4A8E-8668-F7227D0732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34364" y="48556"/>
            <a:ext cx="5485567" cy="3328531"/>
          </a:xfrm>
          <a:prstGeom prst="rect">
            <a:avLst/>
          </a:prstGeom>
        </p:spPr>
      </p:pic>
      <p:sp>
        <p:nvSpPr>
          <p:cNvPr id="1025" name="TextBox 1024">
            <a:extLst>
              <a:ext uri="{FF2B5EF4-FFF2-40B4-BE49-F238E27FC236}">
                <a16:creationId xmlns:a16="http://schemas.microsoft.com/office/drawing/2014/main" id="{54385D1C-2BC2-4CE4-9ACF-BD6975C97043}"/>
              </a:ext>
            </a:extLst>
          </p:cNvPr>
          <p:cNvSpPr txBox="1"/>
          <p:nvPr/>
        </p:nvSpPr>
        <p:spPr>
          <a:xfrm>
            <a:off x="5609666" y="3732679"/>
            <a:ext cx="548303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dirty="0" err="1">
                <a:ea typeface="+mn-lt"/>
                <a:cs typeface="+mn-lt"/>
              </a:rPr>
              <a:t>Soyez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bref</a:t>
            </a:r>
            <a:r>
              <a:rPr lang="en-GB" dirty="0">
                <a:ea typeface="+mn-lt"/>
                <a:cs typeface="+mn-lt"/>
              </a:rPr>
              <a:t> et </a:t>
            </a:r>
            <a:r>
              <a:rPr lang="en-GB" dirty="0" err="1">
                <a:ea typeface="+mn-lt"/>
                <a:cs typeface="+mn-lt"/>
              </a:rPr>
              <a:t>concis</a:t>
            </a:r>
            <a:r>
              <a:rPr lang="en-GB" dirty="0">
                <a:ea typeface="+mn-lt"/>
                <a:cs typeface="+mn-lt"/>
              </a:rPr>
              <a:t>, </a:t>
            </a:r>
            <a:r>
              <a:rPr lang="en-GB" dirty="0" err="1">
                <a:ea typeface="+mn-lt"/>
                <a:cs typeface="+mn-lt"/>
              </a:rPr>
              <a:t>réduisez</a:t>
            </a:r>
            <a:r>
              <a:rPr lang="en-GB" dirty="0">
                <a:ea typeface="+mn-lt"/>
                <a:cs typeface="+mn-lt"/>
              </a:rPr>
              <a:t> au minimum les étapes et les explications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GB" dirty="0">
                <a:ea typeface="+mn-lt"/>
                <a:cs typeface="+mn-lt"/>
              </a:rPr>
              <a:t> </a:t>
            </a:r>
            <a:r>
              <a:rPr lang="en-GB" dirty="0" err="1">
                <a:ea typeface="+mn-lt"/>
                <a:cs typeface="+mn-lt"/>
              </a:rPr>
              <a:t>L'idéal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est</a:t>
            </a:r>
            <a:r>
              <a:rPr lang="en-GB" dirty="0">
                <a:ea typeface="+mn-lt"/>
                <a:cs typeface="+mn-lt"/>
              </a:rPr>
              <a:t> un maximum de 2 pages</a:t>
            </a:r>
            <a:endParaRPr lang="en-US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160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2EE7FD-6CAA-432C-8E98-C92E5F2860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8A5060-56CC-4D4B-BB5E-F0B0329B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C523CD-A53D-4B82-A267-AB2A7AFD72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F35F81-E296-4644-B7BD-6647478AC9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1876BB-2ABD-4829-ADCC-700EEFE68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76088A-431A-4F37-91EB-40E3FDE1A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8AF726-F96C-4120-A59F-12BEDB5C2A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FD1A65-EFAA-4C88-BBED-78C32FAE1B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4188DA-8AB7-4E07-A5C5-16415D488A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9B48E8-C215-4C8B-8920-EF36D9ADC0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5E83A4-8B29-4B8C-8E9A-E277AFCF3B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59FEB9-39CC-4B1C-A797-998B521D8A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1C12DE-DDB8-438B-9520-A054299DF6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37BF39-B949-4B4E-9F4D-65EC88C936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2FD300-A0C2-4B23-A883-18472A608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2A779D-FB9F-47B6-A9EC-1A7C24458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15667" y="1271746"/>
            <a:ext cx="6117745" cy="6114765"/>
          </a:xfrm>
        </p:spPr>
        <p:txBody>
          <a:bodyPr>
            <a:noAutofit/>
          </a:bodyPr>
          <a:lstStyle/>
          <a:p>
            <a:endParaRPr lang="nl-BE" sz="2000" dirty="0">
              <a:solidFill>
                <a:schemeClr val="tx1">
                  <a:lumMod val="50000"/>
                  <a:lumOff val="50000"/>
                </a:schemeClr>
              </a:solidFill>
              <a:ea typeface="Calibri Light"/>
              <a:cs typeface="Calibri Light"/>
            </a:endParaRP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</p:nvPr>
        </p:nvGraphicFramePr>
        <p:xfrm>
          <a:off x="227045" y="93306"/>
          <a:ext cx="5163671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Afbeelding 5">
            <a:extLst>
              <a:ext uri="{FF2B5EF4-FFF2-40B4-BE49-F238E27FC236}">
                <a16:creationId xmlns:a16="http://schemas.microsoft.com/office/drawing/2014/main" id="{825E4092-2C6B-4CE3-A94F-A89A820B60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0070" y="457467"/>
            <a:ext cx="2933450" cy="3202368"/>
          </a:xfrm>
          <a:prstGeom prst="rect">
            <a:avLst/>
          </a:prstGeom>
        </p:spPr>
      </p:pic>
      <p:sp>
        <p:nvSpPr>
          <p:cNvPr id="8" name="Ovaal 7">
            <a:extLst>
              <a:ext uri="{FF2B5EF4-FFF2-40B4-BE49-F238E27FC236}">
                <a16:creationId xmlns:a16="http://schemas.microsoft.com/office/drawing/2014/main" id="{021BA497-FF4B-4C39-AC5A-B0FCE7284142}"/>
              </a:ext>
            </a:extLst>
          </p:cNvPr>
          <p:cNvSpPr/>
          <p:nvPr/>
        </p:nvSpPr>
        <p:spPr>
          <a:xfrm>
            <a:off x="6851208" y="2561298"/>
            <a:ext cx="1352481" cy="690466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04D20771-447B-4F24-AFA0-520C68A8640C}"/>
              </a:ext>
            </a:extLst>
          </p:cNvPr>
          <p:cNvSpPr/>
          <p:nvPr/>
        </p:nvSpPr>
        <p:spPr>
          <a:xfrm>
            <a:off x="5844898" y="217714"/>
            <a:ext cx="1506351" cy="690466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7A79ABA2-FFBA-4F7D-BFF6-71EED247F698}"/>
              </a:ext>
            </a:extLst>
          </p:cNvPr>
          <p:cNvSpPr/>
          <p:nvPr/>
        </p:nvSpPr>
        <p:spPr>
          <a:xfrm>
            <a:off x="6772767" y="741830"/>
            <a:ext cx="1565393" cy="679260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39" name="TextBox 738">
            <a:extLst>
              <a:ext uri="{FF2B5EF4-FFF2-40B4-BE49-F238E27FC236}">
                <a16:creationId xmlns:a16="http://schemas.microsoft.com/office/drawing/2014/main" id="{1B8CD0AB-74A0-479C-90AB-46783AA0D6B9}"/>
              </a:ext>
            </a:extLst>
          </p:cNvPr>
          <p:cNvSpPr txBox="1"/>
          <p:nvPr/>
        </p:nvSpPr>
        <p:spPr>
          <a:xfrm>
            <a:off x="5716120" y="4377017"/>
            <a:ext cx="6048934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" dirty="0">
                <a:ea typeface="+mn-lt"/>
                <a:cs typeface="+mn-lt"/>
              </a:rPr>
              <a:t>Si l'action est importante, vous pouvez répéter le titre et l'instruction</a:t>
            </a:r>
            <a:r>
              <a:rPr lang="en-GB" dirty="0">
                <a:ea typeface="+mn-lt"/>
                <a:cs typeface="+mn-lt"/>
              </a:rPr>
              <a:t> </a:t>
            </a:r>
          </a:p>
          <a:p>
            <a:pPr algn="l"/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256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2EE7FD-6CAA-432C-8E98-C92E5F2860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8A5060-56CC-4D4B-BB5E-F0B0329B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C523CD-A53D-4B82-A267-AB2A7AFD72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F35F81-E296-4644-B7BD-6647478AC9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1876BB-2ABD-4829-ADCC-700EEFE68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76088A-431A-4F37-91EB-40E3FDE1A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8AF726-F96C-4120-A59F-12BEDB5C2A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FD1A65-EFAA-4C88-BBED-78C32FAE1B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4188DA-8AB7-4E07-A5C5-16415D488A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9B48E8-C215-4C8B-8920-EF36D9ADC0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5E83A4-8B29-4B8C-8E9A-E277AFCF3B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59FEB9-39CC-4B1C-A797-998B521D8A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1C12DE-DDB8-438B-9520-A054299DF6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37BF39-B949-4B4E-9F4D-65EC88C936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2FD300-A0C2-4B23-A883-18472A608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2A779D-FB9F-47B6-A9EC-1A7C24458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</p:nvPr>
        </p:nvGraphicFramePr>
        <p:xfrm>
          <a:off x="227045" y="93306"/>
          <a:ext cx="5163671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Afbeelding 4">
            <a:extLst>
              <a:ext uri="{FF2B5EF4-FFF2-40B4-BE49-F238E27FC236}">
                <a16:creationId xmlns:a16="http://schemas.microsoft.com/office/drawing/2014/main" id="{AB3F7F24-8C6D-4098-AB40-29F62827532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44318"/>
          <a:stretch/>
        </p:blipFill>
        <p:spPr>
          <a:xfrm>
            <a:off x="5633542" y="198109"/>
            <a:ext cx="4525930" cy="2763011"/>
          </a:xfrm>
          <a:prstGeom prst="rect">
            <a:avLst/>
          </a:prstGeom>
        </p:spPr>
      </p:pic>
      <p:sp>
        <p:nvSpPr>
          <p:cNvPr id="3" name="Ovaal 2">
            <a:extLst>
              <a:ext uri="{FF2B5EF4-FFF2-40B4-BE49-F238E27FC236}">
                <a16:creationId xmlns:a16="http://schemas.microsoft.com/office/drawing/2014/main" id="{CE41097D-4DDC-497C-888B-84105B2990C6}"/>
              </a:ext>
            </a:extLst>
          </p:cNvPr>
          <p:cNvSpPr/>
          <p:nvPr/>
        </p:nvSpPr>
        <p:spPr>
          <a:xfrm>
            <a:off x="8221184" y="697875"/>
            <a:ext cx="550506" cy="279919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35" name="TextBox 634">
            <a:extLst>
              <a:ext uri="{FF2B5EF4-FFF2-40B4-BE49-F238E27FC236}">
                <a16:creationId xmlns:a16="http://schemas.microsoft.com/office/drawing/2014/main" id="{6DD0408D-60F3-4ABF-808C-109F16308F22}"/>
              </a:ext>
            </a:extLst>
          </p:cNvPr>
          <p:cNvSpPr txBox="1"/>
          <p:nvPr/>
        </p:nvSpPr>
        <p:spPr>
          <a:xfrm>
            <a:off x="5576047" y="3430121"/>
            <a:ext cx="6026522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" dirty="0">
                <a:ea typeface="+mn-lt"/>
                <a:cs typeface="+mn-lt"/>
              </a:rPr>
              <a:t>Utilisez un langage actif.​
​Envisagez de créer une liste de contrôle que les employés peuvent utiliser pour voir dans quel ordre les choses se passent</a:t>
            </a:r>
            <a:r>
              <a:rPr lang="en-GB" dirty="0">
                <a:ea typeface="+mn-lt"/>
                <a:cs typeface="+mn-lt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287915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2EE7FD-6CAA-432C-8E98-C92E5F2860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8A5060-56CC-4D4B-BB5E-F0B0329B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C523CD-A53D-4B82-A267-AB2A7AFD72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F35F81-E296-4644-B7BD-6647478AC9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1876BB-2ABD-4829-ADCC-700EEFE68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76088A-431A-4F37-91EB-40E3FDE1A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8AF726-F96C-4120-A59F-12BEDB5C2A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FD1A65-EFAA-4C88-BBED-78C32FAE1B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4188DA-8AB7-4E07-A5C5-16415D488A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9B48E8-C215-4C8B-8920-EF36D9ADC0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5E83A4-8B29-4B8C-8E9A-E277AFCF3B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59FEB9-39CC-4B1C-A797-998B521D8A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1C12DE-DDB8-438B-9520-A054299DF6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37BF39-B949-4B4E-9F4D-65EC88C936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2FD300-A0C2-4B23-A883-18472A608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2A779D-FB9F-47B6-A9EC-1A7C24458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</p:nvPr>
        </p:nvGraphicFramePr>
        <p:xfrm>
          <a:off x="227045" y="93306"/>
          <a:ext cx="5163671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Afbeelding 9">
            <a:extLst>
              <a:ext uri="{FF2B5EF4-FFF2-40B4-BE49-F238E27FC236}">
                <a16:creationId xmlns:a16="http://schemas.microsoft.com/office/drawing/2014/main" id="{74C6098A-21E1-4914-A03D-7CD6701FE2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43195" y="342168"/>
            <a:ext cx="4779651" cy="2593339"/>
          </a:xfrm>
          <a:prstGeom prst="rect">
            <a:avLst/>
          </a:prstGeom>
        </p:spPr>
      </p:pic>
      <p:sp>
        <p:nvSpPr>
          <p:cNvPr id="11" name="Ovaal 10">
            <a:extLst>
              <a:ext uri="{FF2B5EF4-FFF2-40B4-BE49-F238E27FC236}">
                <a16:creationId xmlns:a16="http://schemas.microsoft.com/office/drawing/2014/main" id="{32DD42D1-8AA1-4EE2-91B3-32B661C65620}"/>
              </a:ext>
            </a:extLst>
          </p:cNvPr>
          <p:cNvSpPr/>
          <p:nvPr/>
        </p:nvSpPr>
        <p:spPr>
          <a:xfrm>
            <a:off x="5087472" y="252521"/>
            <a:ext cx="5091404" cy="699796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89" name="TextBox 788">
            <a:extLst>
              <a:ext uri="{FF2B5EF4-FFF2-40B4-BE49-F238E27FC236}">
                <a16:creationId xmlns:a16="http://schemas.microsoft.com/office/drawing/2014/main" id="{862920ED-BBAC-4E87-AB0E-E3785C09873A}"/>
              </a:ext>
            </a:extLst>
          </p:cNvPr>
          <p:cNvSpPr txBox="1"/>
          <p:nvPr/>
        </p:nvSpPr>
        <p:spPr>
          <a:xfrm>
            <a:off x="5469591" y="3284444"/>
            <a:ext cx="635149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dirty="0" err="1">
                <a:ea typeface="+mn-lt"/>
                <a:cs typeface="+mn-lt"/>
              </a:rPr>
              <a:t>Utilisez</a:t>
            </a:r>
            <a:r>
              <a:rPr lang="en-GB" dirty="0">
                <a:ea typeface="+mn-lt"/>
                <a:cs typeface="+mn-lt"/>
              </a:rPr>
              <a:t> des mots qui </a:t>
            </a:r>
            <a:r>
              <a:rPr lang="en-GB" dirty="0" err="1">
                <a:ea typeface="+mn-lt"/>
                <a:cs typeface="+mn-lt"/>
              </a:rPr>
              <a:t>sont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utilisés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régulièrement</a:t>
            </a:r>
            <a:r>
              <a:rPr lang="en-GB" dirty="0">
                <a:ea typeface="+mn-lt"/>
                <a:cs typeface="+mn-lt"/>
              </a:rPr>
              <a:t> sur le lieu de travail 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en-GB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GB" dirty="0">
                <a:ea typeface="+mn-lt"/>
                <a:cs typeface="+mn-lt"/>
              </a:rPr>
              <a:t>Afficher </a:t>
            </a:r>
            <a:r>
              <a:rPr lang="en-GB" dirty="0" err="1">
                <a:ea typeface="+mn-lt"/>
                <a:cs typeface="+mn-lt"/>
              </a:rPr>
              <a:t>s'il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existe</a:t>
            </a:r>
            <a:r>
              <a:rPr lang="en-GB" dirty="0">
                <a:ea typeface="+mn-lt"/>
                <a:cs typeface="+mn-lt"/>
              </a:rPr>
              <a:t> des liens </a:t>
            </a:r>
            <a:r>
              <a:rPr lang="en-GB" dirty="0" err="1">
                <a:ea typeface="+mn-lt"/>
                <a:cs typeface="+mn-lt"/>
              </a:rPr>
              <a:t>vers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différents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processus</a:t>
            </a:r>
            <a:endParaRPr lang="en-US" dirty="0" err="1">
              <a:ea typeface="+mn-lt"/>
              <a:cs typeface="+mn-lt"/>
            </a:endParaRPr>
          </a:p>
        </p:txBody>
      </p:sp>
      <p:sp>
        <p:nvSpPr>
          <p:cNvPr id="1120" name="Title 1119">
            <a:extLst>
              <a:ext uri="{FF2B5EF4-FFF2-40B4-BE49-F238E27FC236}">
                <a16:creationId xmlns:a16="http://schemas.microsoft.com/office/drawing/2014/main" id="{13F20C90-D986-40DA-FF8F-1D606BAED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85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2EE7FD-6CAA-432C-8E98-C92E5F2860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8A5060-56CC-4D4B-BB5E-F0B0329B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C523CD-A53D-4B82-A267-AB2A7AFD72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F35F81-E296-4644-B7BD-6647478AC9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1876BB-2ABD-4829-ADCC-700EEFE68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76088A-431A-4F37-91EB-40E3FDE1A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8AF726-F96C-4120-A59F-12BEDB5C2A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FD1A65-EFAA-4C88-BBED-78C32FAE1B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4188DA-8AB7-4E07-A5C5-16415D488A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9B48E8-C215-4C8B-8920-EF36D9ADC0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5E83A4-8B29-4B8C-8E9A-E277AFCF3B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59FEB9-39CC-4B1C-A797-998B521D8A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1C12DE-DDB8-438B-9520-A054299DF6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37BF39-B949-4B4E-9F4D-65EC88C936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2FD300-A0C2-4B23-A883-18472A608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2A779D-FB9F-47B6-A9EC-1A7C24458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aOK xmlns="36beaf43-34c8-4d3f-afa3-b7b48e7af52c" xsi:nil="true"/>
    <status xmlns="36beaf43-34c8-4d3f-afa3-b7b48e7af52c">false</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EA2D59CE94334BA6AC0D3DE3DD1317" ma:contentTypeVersion="15" ma:contentTypeDescription="Een nieuw document maken." ma:contentTypeScope="" ma:versionID="e9da61439daa19e4206313a909c36f46">
  <xsd:schema xmlns:xsd="http://www.w3.org/2001/XMLSchema" xmlns:xs="http://www.w3.org/2001/XMLSchema" xmlns:p="http://schemas.microsoft.com/office/2006/metadata/properties" xmlns:ns2="36beaf43-34c8-4d3f-afa3-b7b48e7af52c" xmlns:ns3="72a13f39-945f-4afa-82e7-c87b57abb438" targetNamespace="http://schemas.microsoft.com/office/2006/metadata/properties" ma:root="true" ma:fieldsID="a0ac46d2f90b97bae96d08d89cff51eb" ns2:_="" ns3:_="">
    <xsd:import namespace="36beaf43-34c8-4d3f-afa3-b7b48e7af52c"/>
    <xsd:import namespace="72a13f39-945f-4afa-82e7-c87b57abb4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dataOK" minOccurs="0"/>
                <xsd:element ref="ns2:statu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beaf43-34c8-4d3f-afa3-b7b48e7af5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dataOK" ma:index="18" nillable="true" ma:displayName="data OK" ma:format="Dropdown" ma:internalName="dataOK">
      <xsd:simpleType>
        <xsd:restriction base="dms:Text">
          <xsd:maxLength value="255"/>
        </xsd:restriction>
      </xsd:simpleType>
    </xsd:element>
    <xsd:element name="status" ma:index="19" nillable="true" ma:displayName="status" ma:default="0" ma:internalName="status">
      <xsd:simpleType>
        <xsd:restriction base="dms:Boolean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a13f39-945f-4afa-82e7-c87b57abb43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DB9B67B-E747-42B5-8431-021FDEA779DE}">
  <ds:schemaRefs>
    <ds:schemaRef ds:uri="http://schemas.microsoft.com/office/2006/metadata/properties"/>
    <ds:schemaRef ds:uri="http://schemas.microsoft.com/office/infopath/2007/PartnerControls"/>
    <ds:schemaRef ds:uri="36beaf43-34c8-4d3f-afa3-b7b48e7af52c"/>
  </ds:schemaRefs>
</ds:datastoreItem>
</file>

<file path=customXml/itemProps2.xml><?xml version="1.0" encoding="utf-8"?>
<ds:datastoreItem xmlns:ds="http://schemas.openxmlformats.org/officeDocument/2006/customXml" ds:itemID="{39BE9634-99E5-4627-885A-20379D4762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FF94F1-B5CA-4ECF-866E-27DC632121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beaf43-34c8-4d3f-afa3-b7b48e7af52c"/>
    <ds:schemaRef ds:uri="72a13f39-945f-4afa-82e7-c87b57abb4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11</Slides>
  <Notes>6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Kantoorthema</vt:lpstr>
      <vt:lpstr>PowerPoint Presentation</vt:lpstr>
      <vt:lpstr> Principes Didactiques </vt:lpstr>
      <vt:lpstr>PowerPoint Presentation</vt:lpstr>
      <vt:lpstr>PowerPoint Presentation</vt:lpstr>
      <vt:lpstr>PowerPoint Presentation</vt:lpstr>
      <vt:lpstr>   </vt:lpstr>
      <vt:lpstr>PowerPoint Presentation</vt:lpstr>
      <vt:lpstr>PowerPoint Presentation</vt:lpstr>
      <vt:lpstr>PowerPoint Presentation</vt:lpstr>
      <vt:lpstr>PowerPoint Presentation</vt:lpstr>
      <vt:lpstr> Want to know more?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Stappenplannen maken</dc:title>
  <dc:creator>Inge Laperre</dc:creator>
  <cp:revision>435</cp:revision>
  <dcterms:created xsi:type="dcterms:W3CDTF">2021-12-03T12:26:32Z</dcterms:created>
  <dcterms:modified xsi:type="dcterms:W3CDTF">2022-05-20T10:22:23Z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0x010100DBEA2D59CE94334BA6AC0D3DE3DD1317</vt:lpwstr>
  </property>
</Properties>
</file>