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71" r:id="rId6"/>
    <p:sldId id="481" r:id="rId7"/>
    <p:sldId id="482" r:id="rId8"/>
    <p:sldId id="484" r:id="rId9"/>
    <p:sldId id="485" r:id="rId10"/>
    <p:sldId id="480" r:id="rId11"/>
    <p:sldId id="486" r:id="rId12"/>
    <p:sldId id="487" r:id="rId13"/>
    <p:sldId id="490" r:id="rId14"/>
    <p:sldId id="491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Laperre" initials="IL" lastIdx="2" clrIdx="0">
    <p:extLst>
      <p:ext uri="{19B8F6BF-5375-455C-9EA6-DF929625EA0E}">
        <p15:presenceInfo xmlns:p15="http://schemas.microsoft.com/office/powerpoint/2012/main" userId="Inge Lape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416EE-3584-D386-CB91-CBC46CC37433}" v="33" dt="2022-05-18T09:14:23.987"/>
    <p1510:client id="{A181FCFF-9264-4599-B453-37D3A93D3161}" v="4" dt="2021-12-03T13:49:08.851"/>
    <p1510:client id="{CAB1848B-8850-A1F4-2F12-0129FDA83E3B}" v="2" dt="2021-12-16T13:17:52.250"/>
    <p1510:client id="{EAED350A-783D-E861-E20D-62C25BDC9CAF}" v="1010" dt="2022-02-14T11:38:2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1400" dirty="0">
              <a:latin typeface="Calibri Light" panose="020F0302020204030204"/>
            </a:rPr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/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>
              <a:latin typeface="Calibri Light" panose="020F0302020204030204"/>
            </a:rPr>
            <a:t>Beperking</a:t>
          </a:r>
          <a:endParaRPr lang="nl-BE" sz="2400" dirty="0"/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Activiteit</a:t>
          </a:r>
          <a:endParaRPr lang="nl-BE" sz="2400" dirty="0"/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>
        <a:solidFill>
          <a:schemeClr val="accent3"/>
        </a:solidFill>
      </dgm:spPr>
      <dgm:t>
        <a:bodyPr/>
        <a:lstStyle/>
        <a:p>
          <a:pPr rtl="0"/>
          <a:r>
            <a:rPr lang="nl-BE" sz="2400" dirty="0">
              <a:latin typeface="Calibri Light" panose="020F0302020204030204"/>
            </a:rPr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A548F5E8-D7CC-47DD-BC29-E0D9C3270A15}">
      <dgm:prSet phldr="0"/>
      <dgm:spPr/>
      <dgm:t>
        <a:bodyPr/>
        <a:lstStyle/>
        <a:p>
          <a:r>
            <a:rPr lang="nl-BE" dirty="0">
              <a:latin typeface="Calibri Light" panose="020F0302020204030204"/>
            </a:rPr>
            <a:t>Belangstelling</a:t>
          </a:r>
          <a:endParaRPr lang="en-GB" dirty="0"/>
        </a:p>
      </dgm:t>
    </dgm:pt>
    <dgm:pt modelId="{99195B7A-02CD-434A-B753-DE93D501754A}" type="parTrans" cxnId="{46A7A9E6-17E3-4751-BF37-F69D49BC6B7D}">
      <dgm:prSet/>
      <dgm:spPr/>
    </dgm:pt>
    <dgm:pt modelId="{6C418C95-72DC-4CB0-AA19-DB8BCC1DF3F2}" type="sibTrans" cxnId="{46A7A9E6-17E3-4751-BF37-F69D49BC6B7D}">
      <dgm:prSet/>
      <dgm:spPr/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39DB3CDE-8803-48B9-945B-7DEF1FB0B76C}" type="pres">
      <dgm:prSet presAssocID="{A548F5E8-D7CC-47DD-BC29-E0D9C3270A15}" presName="comp" presStyleCnt="0"/>
      <dgm:spPr/>
    </dgm:pt>
    <dgm:pt modelId="{C363D308-ADA7-480C-8736-65299F2EBB6B}" type="pres">
      <dgm:prSet presAssocID="{A548F5E8-D7CC-47DD-BC29-E0D9C3270A15}" presName="box" presStyleLbl="node1" presStyleIdx="1" presStyleCnt="8"/>
      <dgm:spPr/>
    </dgm:pt>
    <dgm:pt modelId="{F2D559AE-E4B4-4849-B3A6-6360B91E79BB}" type="pres">
      <dgm:prSet presAssocID="{A548F5E8-D7CC-47DD-BC29-E0D9C3270A15}" presName="img" presStyleLbl="fgImgPlace1" presStyleIdx="1" presStyleCnt="8"/>
      <dgm:spPr/>
    </dgm:pt>
    <dgm:pt modelId="{B1508B8B-E7A2-4B72-9103-0838406BB081}" type="pres">
      <dgm:prSet presAssocID="{A548F5E8-D7CC-47DD-BC29-E0D9C3270A15}" presName="text" presStyleLbl="node1" presStyleIdx="1" presStyleCnt="8">
        <dgm:presLayoutVars>
          <dgm:bulletEnabled val="1"/>
        </dgm:presLayoutVars>
      </dgm:prSet>
      <dgm:spPr/>
    </dgm:pt>
    <dgm:pt modelId="{B9486563-E485-4896-946A-09949FDD58F6}" type="pres">
      <dgm:prSet presAssocID="{6C418C95-72DC-4CB0-AA19-DB8BCC1DF3F2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37C7B60E-AF1B-41FA-A360-D22DC2F3DBC7}" type="presOf" srcId="{2DD0CE54-0B37-4A2A-BC74-0FAC6EC73C7B}" destId="{F31223A1-D818-41EF-B46F-DB4967725719}" srcOrd="1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29020B2E-7588-4EDD-BDEF-22F40DCA3E1C}" type="presOf" srcId="{2DD0CE54-0B37-4A2A-BC74-0FAC6EC73C7B}" destId="{B39B48E8-C215-4C8B-8920-EF36D9ADC014}" srcOrd="0" destOrd="0" presId="urn:microsoft.com/office/officeart/2005/8/layout/vList4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EB329563-1EC0-417D-AB53-B8A5C0987052}" type="presOf" srcId="{5ADAE56B-F01D-4849-BC12-A0F86A7AE3CE}" destId="{E11849D6-8BE3-4579-906F-E086F977A64C}" srcOrd="1" destOrd="0" presId="urn:microsoft.com/office/officeart/2005/8/layout/vList4"/>
    <dgm:cxn modelId="{B319E663-0F4C-44BB-907A-A83E2A301F3D}" type="presOf" srcId="{59C59923-6554-4866-81A4-B748D22EB30A}" destId="{50D9FD5E-BCFF-4956-B547-964831885A0B}" srcOrd="1" destOrd="0" presId="urn:microsoft.com/office/officeart/2005/8/layout/vList4"/>
    <dgm:cxn modelId="{41BE1864-1598-410C-BE00-9C8F88FD33A6}" type="presOf" srcId="{A548F5E8-D7CC-47DD-BC29-E0D9C3270A15}" destId="{B1508B8B-E7A2-4B72-9103-0838406BB081}" srcOrd="1" destOrd="0" presId="urn:microsoft.com/office/officeart/2005/8/layout/vList4"/>
    <dgm:cxn modelId="{CF382A67-3CB6-474C-B059-6D2E4B506011}" type="presOf" srcId="{B71CF78F-1DA6-4DA9-928D-791D2D60BE87}" destId="{5E8B7882-FCAF-46C3-B562-A466A23F37CB}" srcOrd="1" destOrd="0" presId="urn:microsoft.com/office/officeart/2005/8/layout/vList4"/>
    <dgm:cxn modelId="{A942B268-A0A8-4B61-B1AC-86FB6C53F2BD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46D8206E-9EB4-450A-9B02-0E858DADC3A3}" type="presOf" srcId="{59C59923-6554-4866-81A4-B748D22EB30A}" destId="{192A779D-FB9F-47B6-A9EC-1A7C2445833B}" srcOrd="0" destOrd="0" presId="urn:microsoft.com/office/officeart/2005/8/layout/vList4"/>
    <dgm:cxn modelId="{78870070-B9D1-481C-A48F-14D2568EA434}" type="presOf" srcId="{A0047F0A-B736-4C59-9D7D-A37B488E9834}" destId="{7876088A-431A-4F37-91EB-40E3FDE1AF6B}" srcOrd="0" destOrd="0" presId="urn:microsoft.com/office/officeart/2005/8/layout/vList4"/>
    <dgm:cxn modelId="{A749B279-AC2F-48EE-B75E-96F41ADEACB8}" type="presOf" srcId="{A548F5E8-D7CC-47DD-BC29-E0D9C3270A15}" destId="{C363D308-ADA7-480C-8736-65299F2EBB6B}" srcOrd="0" destOrd="0" presId="urn:microsoft.com/office/officeart/2005/8/layout/vList4"/>
    <dgm:cxn modelId="{065F867A-0970-49D8-B934-B8D1C1E284F1}" type="presOf" srcId="{F2D14417-8D1D-4A4D-B255-ED3B40A1AD2D}" destId="{228A5060-56CC-4D4B-BB5E-F0B0329B69EC}" srcOrd="0" destOrd="0" presId="urn:microsoft.com/office/officeart/2005/8/layout/vList4"/>
    <dgm:cxn modelId="{772BC38B-138B-4945-B175-C2106E6E3AB5}" type="presOf" srcId="{F2D14417-8D1D-4A4D-B255-ED3B40A1AD2D}" destId="{9E2FFCCF-1335-4439-86AA-81DCBFB2D47E}" srcOrd="1" destOrd="0" presId="urn:microsoft.com/office/officeart/2005/8/layout/vList4"/>
    <dgm:cxn modelId="{95DCF7B1-1392-4EB3-B8FF-91597EA2AE0A}" type="presOf" srcId="{B71CF78F-1DA6-4DA9-928D-791D2D60BE87}" destId="{37FD1A65-EFAA-4C88-BBED-78C32FAE1BA3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02EF35C0-7791-4877-AD4C-291F0B3340C9}" type="presOf" srcId="{1A17991E-4DBA-476D-A9E8-A11F0E6717FD}" destId="{90388E34-3D48-486C-B103-7672488248D8}" srcOrd="1" destOrd="0" presId="urn:microsoft.com/office/officeart/2005/8/layout/vList4"/>
    <dgm:cxn modelId="{782E8BC1-71A8-400F-B445-91A2A3F51738}" type="presOf" srcId="{5ADAE56B-F01D-4849-BC12-A0F86A7AE3CE}" destId="{6559FEB9-39CC-4B1C-A797-998B521D8AF8}" srcOrd="0" destOrd="0" presId="urn:microsoft.com/office/officeart/2005/8/layout/vList4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80D241D5-F5E1-4D35-9815-C48F0228FEE0}" type="presOf" srcId="{A0047F0A-B736-4C59-9D7D-A37B488E9834}" destId="{111E438C-946D-42A7-8145-AD240C0EF0D5}" srcOrd="1" destOrd="0" presId="urn:microsoft.com/office/officeart/2005/8/layout/vList4"/>
    <dgm:cxn modelId="{46A7A9E6-17E3-4751-BF37-F69D49BC6B7D}" srcId="{064A56C6-05BC-48B6-BC92-D6BBD00E5DD0}" destId="{A548F5E8-D7CC-47DD-BC29-E0D9C3270A15}" srcOrd="1" destOrd="0" parTransId="{99195B7A-02CD-434A-B753-DE93D501754A}" sibTransId="{6C418C95-72DC-4CB0-AA19-DB8BCC1DF3F2}"/>
    <dgm:cxn modelId="{A9471501-07C6-4BED-BDEC-DF63C08BA189}" type="presParOf" srcId="{861D0F08-BE0A-4CF1-9BB1-0D01361A0356}" destId="{BCBFB190-D863-4ABA-9994-9DF015B75E58}" srcOrd="0" destOrd="0" presId="urn:microsoft.com/office/officeart/2005/8/layout/vList4"/>
    <dgm:cxn modelId="{02F0E107-288C-42E5-A3C2-B491F8289BDF}" type="presParOf" srcId="{BCBFB190-D863-4ABA-9994-9DF015B75E58}" destId="{228A5060-56CC-4D4B-BB5E-F0B0329B69EC}" srcOrd="0" destOrd="0" presId="urn:microsoft.com/office/officeart/2005/8/layout/vList4"/>
    <dgm:cxn modelId="{FBC86DA5-8DE2-4D64-A59E-2C2221908CC1}" type="presParOf" srcId="{BCBFB190-D863-4ABA-9994-9DF015B75E58}" destId="{8E2EE7FD-6CAA-432C-8E98-C92E5F28609E}" srcOrd="1" destOrd="0" presId="urn:microsoft.com/office/officeart/2005/8/layout/vList4"/>
    <dgm:cxn modelId="{356511BB-281B-42A5-8A65-89554D189D1D}" type="presParOf" srcId="{BCBFB190-D863-4ABA-9994-9DF015B75E58}" destId="{9E2FFCCF-1335-4439-86AA-81DCBFB2D47E}" srcOrd="2" destOrd="0" presId="urn:microsoft.com/office/officeart/2005/8/layout/vList4"/>
    <dgm:cxn modelId="{8E22FCE6-421D-4543-A889-3D9DBE1A1B9D}" type="presParOf" srcId="{861D0F08-BE0A-4CF1-9BB1-0D01361A0356}" destId="{23460A57-D37A-453A-BB4F-806D658BA0B3}" srcOrd="1" destOrd="0" presId="urn:microsoft.com/office/officeart/2005/8/layout/vList4"/>
    <dgm:cxn modelId="{7D5C9AF6-C0B9-433E-A5D2-3E84EE5A6434}" type="presParOf" srcId="{861D0F08-BE0A-4CF1-9BB1-0D01361A0356}" destId="{39DB3CDE-8803-48B9-945B-7DEF1FB0B76C}" srcOrd="2" destOrd="0" presId="urn:microsoft.com/office/officeart/2005/8/layout/vList4"/>
    <dgm:cxn modelId="{E7A2C7E0-46FA-4A70-A4EE-5E4A5C69C3C9}" type="presParOf" srcId="{39DB3CDE-8803-48B9-945B-7DEF1FB0B76C}" destId="{C363D308-ADA7-480C-8736-65299F2EBB6B}" srcOrd="0" destOrd="0" presId="urn:microsoft.com/office/officeart/2005/8/layout/vList4"/>
    <dgm:cxn modelId="{D02F7EC6-4967-4B15-8032-78DA818C5435}" type="presParOf" srcId="{39DB3CDE-8803-48B9-945B-7DEF1FB0B76C}" destId="{F2D559AE-E4B4-4849-B3A6-6360B91E79BB}" srcOrd="1" destOrd="0" presId="urn:microsoft.com/office/officeart/2005/8/layout/vList4"/>
    <dgm:cxn modelId="{1AE40ED7-2B96-439E-A729-6E67F8B95C76}" type="presParOf" srcId="{39DB3CDE-8803-48B9-945B-7DEF1FB0B76C}" destId="{B1508B8B-E7A2-4B72-9103-0838406BB081}" srcOrd="2" destOrd="0" presId="urn:microsoft.com/office/officeart/2005/8/layout/vList4"/>
    <dgm:cxn modelId="{4F1E1603-CFFE-4C35-BE7F-7FEC0AEAED59}" type="presParOf" srcId="{861D0F08-BE0A-4CF1-9BB1-0D01361A0356}" destId="{B9486563-E485-4896-946A-09949FDD58F6}" srcOrd="3" destOrd="0" presId="urn:microsoft.com/office/officeart/2005/8/layout/vList4"/>
    <dgm:cxn modelId="{1A82BC91-7950-4FB2-99FD-0B7B571DF7A9}" type="presParOf" srcId="{861D0F08-BE0A-4CF1-9BB1-0D01361A0356}" destId="{350B4E29-B4E1-4588-8DFC-104254687BEE}" srcOrd="4" destOrd="0" presId="urn:microsoft.com/office/officeart/2005/8/layout/vList4"/>
    <dgm:cxn modelId="{1511C96B-9F00-4C96-BE81-73CA756EECA6}" type="presParOf" srcId="{350B4E29-B4E1-4588-8DFC-104254687BEE}" destId="{7876088A-431A-4F37-91EB-40E3FDE1AF6B}" srcOrd="0" destOrd="0" presId="urn:microsoft.com/office/officeart/2005/8/layout/vList4"/>
    <dgm:cxn modelId="{F6B91DC0-3A57-48EF-9D2B-7B96DF668DA8}" type="presParOf" srcId="{350B4E29-B4E1-4588-8DFC-104254687BEE}" destId="{DF1876BB-2ABD-4829-ADCC-700EEFE685CD}" srcOrd="1" destOrd="0" presId="urn:microsoft.com/office/officeart/2005/8/layout/vList4"/>
    <dgm:cxn modelId="{017D1937-F740-46E7-A987-AAF39E626DA9}" type="presParOf" srcId="{350B4E29-B4E1-4588-8DFC-104254687BEE}" destId="{111E438C-946D-42A7-8145-AD240C0EF0D5}" srcOrd="2" destOrd="0" presId="urn:microsoft.com/office/officeart/2005/8/layout/vList4"/>
    <dgm:cxn modelId="{BABAD044-5F61-4169-81EE-D5EAB3B694EB}" type="presParOf" srcId="{861D0F08-BE0A-4CF1-9BB1-0D01361A0356}" destId="{6A3C3C16-46FB-408D-B3C9-77FE3E67039D}" srcOrd="5" destOrd="0" presId="urn:microsoft.com/office/officeart/2005/8/layout/vList4"/>
    <dgm:cxn modelId="{9A5F0E56-0B96-4160-8774-AE97FA3966F6}" type="presParOf" srcId="{861D0F08-BE0A-4CF1-9BB1-0D01361A0356}" destId="{1133B749-C31A-4466-9CB3-6C73EB995B16}" srcOrd="6" destOrd="0" presId="urn:microsoft.com/office/officeart/2005/8/layout/vList4"/>
    <dgm:cxn modelId="{49E8458B-5616-4F17-978A-34F970C38A0A}" type="presParOf" srcId="{1133B749-C31A-4466-9CB3-6C73EB995B16}" destId="{37FD1A65-EFAA-4C88-BBED-78C32FAE1BA3}" srcOrd="0" destOrd="0" presId="urn:microsoft.com/office/officeart/2005/8/layout/vList4"/>
    <dgm:cxn modelId="{E4B356BB-A486-429E-B430-7B705FB1D938}" type="presParOf" srcId="{1133B749-C31A-4466-9CB3-6C73EB995B16}" destId="{668AF726-F96C-4120-A59F-12BEDB5C2A79}" srcOrd="1" destOrd="0" presId="urn:microsoft.com/office/officeart/2005/8/layout/vList4"/>
    <dgm:cxn modelId="{EBEF0EC4-7F8C-4307-B922-26944E7D265F}" type="presParOf" srcId="{1133B749-C31A-4466-9CB3-6C73EB995B16}" destId="{5E8B7882-FCAF-46C3-B562-A466A23F37CB}" srcOrd="2" destOrd="0" presId="urn:microsoft.com/office/officeart/2005/8/layout/vList4"/>
    <dgm:cxn modelId="{9F6F770F-6589-4C03-AED2-D86DD52335F9}" type="presParOf" srcId="{861D0F08-BE0A-4CF1-9BB1-0D01361A0356}" destId="{7CA1A721-0E0D-4778-BEE9-BB19F461CE03}" srcOrd="7" destOrd="0" presId="urn:microsoft.com/office/officeart/2005/8/layout/vList4"/>
    <dgm:cxn modelId="{19FB62C7-144C-48E4-AEB2-A1ED2856B41C}" type="presParOf" srcId="{861D0F08-BE0A-4CF1-9BB1-0D01361A0356}" destId="{B4223407-8A55-46EE-8F72-1FC460399A6D}" srcOrd="8" destOrd="0" presId="urn:microsoft.com/office/officeart/2005/8/layout/vList4"/>
    <dgm:cxn modelId="{2219BB1C-1B56-45AD-BCE4-923A791ADEAB}" type="presParOf" srcId="{B4223407-8A55-46EE-8F72-1FC460399A6D}" destId="{B39B48E8-C215-4C8B-8920-EF36D9ADC014}" srcOrd="0" destOrd="0" presId="urn:microsoft.com/office/officeart/2005/8/layout/vList4"/>
    <dgm:cxn modelId="{78025F51-9500-4530-9B57-BADFF3E318ED}" type="presParOf" srcId="{B4223407-8A55-46EE-8F72-1FC460399A6D}" destId="{934188DA-8AB7-4E07-A5C5-16415D488A20}" srcOrd="1" destOrd="0" presId="urn:microsoft.com/office/officeart/2005/8/layout/vList4"/>
    <dgm:cxn modelId="{9E8861F1-8E65-4207-9FF7-0BF6D0F3B59D}" type="presParOf" srcId="{B4223407-8A55-46EE-8F72-1FC460399A6D}" destId="{F31223A1-D818-41EF-B46F-DB4967725719}" srcOrd="2" destOrd="0" presId="urn:microsoft.com/office/officeart/2005/8/layout/vList4"/>
    <dgm:cxn modelId="{0B50D4BF-25F7-42C4-B1F7-965B28DDC75A}" type="presParOf" srcId="{861D0F08-BE0A-4CF1-9BB1-0D01361A0356}" destId="{94AC9636-DD94-458C-8BF2-E075D2A491CF}" srcOrd="9" destOrd="0" presId="urn:microsoft.com/office/officeart/2005/8/layout/vList4"/>
    <dgm:cxn modelId="{96FF898A-1B78-47A0-8855-9E19110D2B36}" type="presParOf" srcId="{861D0F08-BE0A-4CF1-9BB1-0D01361A0356}" destId="{949399FD-CD3D-47EE-8890-5C3A0E790F31}" srcOrd="10" destOrd="0" presId="urn:microsoft.com/office/officeart/2005/8/layout/vList4"/>
    <dgm:cxn modelId="{7166E30D-8D27-4296-B817-790D5B23C928}" type="presParOf" srcId="{949399FD-CD3D-47EE-8890-5C3A0E790F31}" destId="{6559FEB9-39CC-4B1C-A797-998B521D8AF8}" srcOrd="0" destOrd="0" presId="urn:microsoft.com/office/officeart/2005/8/layout/vList4"/>
    <dgm:cxn modelId="{D08D6288-B154-4B7E-90DD-3A53751FB649}" type="presParOf" srcId="{949399FD-CD3D-47EE-8890-5C3A0E790F31}" destId="{BE5E83A4-8B29-4B8C-8E9A-E277AFCF3B05}" srcOrd="1" destOrd="0" presId="urn:microsoft.com/office/officeart/2005/8/layout/vList4"/>
    <dgm:cxn modelId="{29A896A8-3A81-47DF-A8A6-50782687670B}" type="presParOf" srcId="{949399FD-CD3D-47EE-8890-5C3A0E790F31}" destId="{E11849D6-8BE3-4579-906F-E086F977A64C}" srcOrd="2" destOrd="0" presId="urn:microsoft.com/office/officeart/2005/8/layout/vList4"/>
    <dgm:cxn modelId="{ECC4CB4A-5D19-471F-8BF2-684C934C511D}" type="presParOf" srcId="{861D0F08-BE0A-4CF1-9BB1-0D01361A0356}" destId="{C3839A1E-1281-4491-B76E-A594D1830A77}" srcOrd="11" destOrd="0" presId="urn:microsoft.com/office/officeart/2005/8/layout/vList4"/>
    <dgm:cxn modelId="{1922FAD2-43E7-4327-A66F-36C18102D14A}" type="presParOf" srcId="{861D0F08-BE0A-4CF1-9BB1-0D01361A0356}" destId="{97C23E84-C82D-4768-B66C-D4FC67A8CBEE}" srcOrd="12" destOrd="0" presId="urn:microsoft.com/office/officeart/2005/8/layout/vList4"/>
    <dgm:cxn modelId="{ED15F67A-08D5-4BC3-9ED9-4F33961CAB01}" type="presParOf" srcId="{97C23E84-C82D-4768-B66C-D4FC67A8CBEE}" destId="{C437BF39-B949-4B4E-9F4D-65EC88C9360F}" srcOrd="0" destOrd="0" presId="urn:microsoft.com/office/officeart/2005/8/layout/vList4"/>
    <dgm:cxn modelId="{10B3A1E0-858A-45B4-82A8-061D3F656ECB}" type="presParOf" srcId="{97C23E84-C82D-4768-B66C-D4FC67A8CBEE}" destId="{D91C12DE-DDB8-438B-9520-A054299DF6C7}" srcOrd="1" destOrd="0" presId="urn:microsoft.com/office/officeart/2005/8/layout/vList4"/>
    <dgm:cxn modelId="{AD76277D-0396-430A-8FC9-2628874A5BBA}" type="presParOf" srcId="{97C23E84-C82D-4768-B66C-D4FC67A8CBEE}" destId="{90388E34-3D48-486C-B103-7672488248D8}" srcOrd="2" destOrd="0" presId="urn:microsoft.com/office/officeart/2005/8/layout/vList4"/>
    <dgm:cxn modelId="{3D2722EE-A478-485F-8590-B051180A26DD}" type="presParOf" srcId="{861D0F08-BE0A-4CF1-9BB1-0D01361A0356}" destId="{1050D758-86E0-4960-A4A9-F7E5C74A21F7}" srcOrd="13" destOrd="0" presId="urn:microsoft.com/office/officeart/2005/8/layout/vList4"/>
    <dgm:cxn modelId="{9467B178-890E-44EF-ABE7-E073D4E2EA4F}" type="presParOf" srcId="{861D0F08-BE0A-4CF1-9BB1-0D01361A0356}" destId="{8EA3AC13-BF7B-4551-950B-BEC71015A1A8}" srcOrd="14" destOrd="0" presId="urn:microsoft.com/office/officeart/2005/8/layout/vList4"/>
    <dgm:cxn modelId="{21C96902-EAE5-4809-A2A2-3B7428496CE3}" type="presParOf" srcId="{8EA3AC13-BF7B-4551-950B-BEC71015A1A8}" destId="{192A779D-FB9F-47B6-A9EC-1A7C2445833B}" srcOrd="0" destOrd="0" presId="urn:microsoft.com/office/officeart/2005/8/layout/vList4"/>
    <dgm:cxn modelId="{CA84F7DB-AD08-4C39-894D-93F869C1E14D}" type="presParOf" srcId="{8EA3AC13-BF7B-4551-950B-BEC71015A1A8}" destId="{5F2FD300-A0C2-4B23-A883-18472A6088A1}" srcOrd="1" destOrd="0" presId="urn:microsoft.com/office/officeart/2005/8/layout/vList4"/>
    <dgm:cxn modelId="{5388F50D-EA62-48C7-BDF2-229DE0B8767E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/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/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>
              <a:latin typeface="Calibri Light" panose="020F0302020204030204"/>
            </a:rPr>
            <a:t>Aanschouwelijk</a:t>
          </a:r>
          <a:endParaRPr lang="nl-BE" sz="2400" dirty="0"/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/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r>
            <a:rPr lang="nl-BE" sz="2400" dirty="0"/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23598F34-7973-4974-93EE-82B3EF8B0406}">
      <dgm:prSet phldrT="[Tekst]" custT="1"/>
      <dgm:spPr/>
      <dgm:t>
        <a:bodyPr/>
        <a:lstStyle/>
        <a:p>
          <a:r>
            <a:rPr lang="nl-BE" sz="2400" dirty="0"/>
            <a:t>Belangstelling</a:t>
          </a:r>
          <a:endParaRPr lang="nl-BE" sz="1400" dirty="0"/>
        </a:p>
      </dgm:t>
    </dgm:pt>
    <dgm:pt modelId="{DB6F09B2-8942-4F3B-A506-F703B8F8F30B}" type="parTrans" cxnId="{F112CF06-5591-4876-B12D-06CAB5FAB830}">
      <dgm:prSet/>
      <dgm:spPr/>
      <dgm:t>
        <a:bodyPr/>
        <a:lstStyle/>
        <a:p>
          <a:endParaRPr lang="nl-BE" sz="2800"/>
        </a:p>
      </dgm:t>
    </dgm:pt>
    <dgm:pt modelId="{8F690355-4003-4F3E-AAA7-26E620B142BD}" type="sibTrans" cxnId="{F112CF06-5591-4876-B12D-06CAB5FAB830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/>
      <dgm:t>
        <a:bodyPr/>
        <a:lstStyle/>
        <a:p>
          <a:r>
            <a:rPr lang="nl-BE" sz="2800" dirty="0">
              <a:latin typeface="Calibri Light" panose="020F0302020204030204"/>
            </a:rPr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735A33B7-C4BE-4988-A5FF-2741AB9CCBF7}" type="pres">
      <dgm:prSet presAssocID="{23598F34-7973-4974-93EE-82B3EF8B0406}" presName="comp" presStyleCnt="0"/>
      <dgm:spPr/>
    </dgm:pt>
    <dgm:pt modelId="{DAF35F81-E296-4644-B7BD-6647478AC90E}" type="pres">
      <dgm:prSet presAssocID="{23598F34-7973-4974-93EE-82B3EF8B0406}" presName="box" presStyleLbl="node1" presStyleIdx="1" presStyleCnt="8"/>
      <dgm:spPr/>
    </dgm:pt>
    <dgm:pt modelId="{93C523CD-A53D-4B82-A267-AB2A7AFD72CA}" type="pres">
      <dgm:prSet presAssocID="{23598F34-7973-4974-93EE-82B3EF8B0406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E78EA2-739C-44D3-B72D-A6C9C747AA81}" type="pres">
      <dgm:prSet presAssocID="{23598F34-7973-4974-93EE-82B3EF8B0406}" presName="text" presStyleLbl="node1" presStyleIdx="1" presStyleCnt="8">
        <dgm:presLayoutVars>
          <dgm:bulletEnabled val="1"/>
        </dgm:presLayoutVars>
      </dgm:prSet>
      <dgm:spPr/>
    </dgm:pt>
    <dgm:pt modelId="{6EAB8472-8A41-4EF5-BCE8-3704663F651E}" type="pres">
      <dgm:prSet presAssocID="{8F690355-4003-4F3E-AAA7-26E620B142BD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F112CF06-5591-4876-B12D-06CAB5FAB830}" srcId="{064A56C6-05BC-48B6-BC92-D6BBD00E5DD0}" destId="{23598F34-7973-4974-93EE-82B3EF8B0406}" srcOrd="1" destOrd="0" parTransId="{DB6F09B2-8942-4F3B-A506-F703B8F8F30B}" sibTransId="{8F690355-4003-4F3E-AAA7-26E620B142BD}"/>
    <dgm:cxn modelId="{6D863D12-884E-4B58-849D-F3AD31B73518}" type="presOf" srcId="{1A17991E-4DBA-476D-A9E8-A11F0E6717FD}" destId="{90388E34-3D48-486C-B103-7672488248D8}" srcOrd="1" destOrd="0" presId="urn:microsoft.com/office/officeart/2005/8/layout/vList4"/>
    <dgm:cxn modelId="{34B98413-84A0-4A8D-9D47-587A9E67E610}" type="presOf" srcId="{5ADAE56B-F01D-4849-BC12-A0F86A7AE3CE}" destId="{E11849D6-8BE3-4579-906F-E086F977A64C}" srcOrd="1" destOrd="0" presId="urn:microsoft.com/office/officeart/2005/8/layout/vList4"/>
    <dgm:cxn modelId="{2479F021-9F01-4C78-B5C1-CE32E79DB37C}" type="presOf" srcId="{F2D14417-8D1D-4A4D-B255-ED3B40A1AD2D}" destId="{228A5060-56CC-4D4B-BB5E-F0B0329B69EC}" srcOrd="0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B1008932-B08B-4F64-9407-71A43996D0B9}" type="presOf" srcId="{2DD0CE54-0B37-4A2A-BC74-0FAC6EC73C7B}" destId="{F31223A1-D818-41EF-B46F-DB4967725719}" srcOrd="1" destOrd="0" presId="urn:microsoft.com/office/officeart/2005/8/layout/vList4"/>
    <dgm:cxn modelId="{478BC767-A3F3-4EDF-958B-F348E171DA9C}" type="presOf" srcId="{2DD0CE54-0B37-4A2A-BC74-0FAC6EC73C7B}" destId="{B39B48E8-C215-4C8B-8920-EF36D9ADC014}" srcOrd="0" destOrd="0" presId="urn:microsoft.com/office/officeart/2005/8/layout/vList4"/>
    <dgm:cxn modelId="{B0AE9A49-470C-4108-86F4-D5AA8B9B2F43}" type="presOf" srcId="{1A17991E-4DBA-476D-A9E8-A11F0E6717FD}" destId="{C437BF39-B949-4B4E-9F4D-65EC88C9360F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CB658574-772D-499A-B773-2359FDF96836}" type="presOf" srcId="{59C59923-6554-4866-81A4-B748D22EB30A}" destId="{50D9FD5E-BCFF-4956-B547-964831885A0B}" srcOrd="1" destOrd="0" presId="urn:microsoft.com/office/officeart/2005/8/layout/vList4"/>
    <dgm:cxn modelId="{98B5F994-E9A5-4780-91D7-02C50AFA7757}" type="presOf" srcId="{23598F34-7973-4974-93EE-82B3EF8B0406}" destId="{DAF35F81-E296-4644-B7BD-6647478AC90E}" srcOrd="0" destOrd="0" presId="urn:microsoft.com/office/officeart/2005/8/layout/vList4"/>
    <dgm:cxn modelId="{B0A80697-8B87-4AC8-B301-37DCEC821764}" type="presOf" srcId="{B71CF78F-1DA6-4DA9-928D-791D2D60BE87}" destId="{5E8B7882-FCAF-46C3-B562-A466A23F37CB}" srcOrd="1" destOrd="0" presId="urn:microsoft.com/office/officeart/2005/8/layout/vList4"/>
    <dgm:cxn modelId="{4D419E9B-C8D9-4872-ACAD-DBDD10C4E530}" type="presOf" srcId="{23598F34-7973-4974-93EE-82B3EF8B0406}" destId="{A4E78EA2-739C-44D3-B72D-A6C9C747AA81}" srcOrd="1" destOrd="0" presId="urn:microsoft.com/office/officeart/2005/8/layout/vList4"/>
    <dgm:cxn modelId="{5D238F9E-705C-4D57-9693-362DAAB42948}" type="presOf" srcId="{B71CF78F-1DA6-4DA9-928D-791D2D60BE87}" destId="{37FD1A65-EFAA-4C88-BBED-78C32FAE1BA3}" srcOrd="0" destOrd="0" presId="urn:microsoft.com/office/officeart/2005/8/layout/vList4"/>
    <dgm:cxn modelId="{1883DFAC-E05D-460F-BE07-4469475C6501}" type="presOf" srcId="{A0047F0A-B736-4C59-9D7D-A37B488E9834}" destId="{7876088A-431A-4F37-91EB-40E3FDE1AF6B}" srcOrd="0" destOrd="0" presId="urn:microsoft.com/office/officeart/2005/8/layout/vList4"/>
    <dgm:cxn modelId="{3B1DF1AE-9BCE-4976-8643-E7A43FBBE111}" type="presOf" srcId="{F2D14417-8D1D-4A4D-B255-ED3B40A1AD2D}" destId="{9E2FFCCF-1335-4439-86AA-81DCBFB2D47E}" srcOrd="1" destOrd="0" presId="urn:microsoft.com/office/officeart/2005/8/layout/vList4"/>
    <dgm:cxn modelId="{630F8DAF-D84A-46CC-8BFC-EEF3D740E27E}" type="presOf" srcId="{5ADAE56B-F01D-4849-BC12-A0F86A7AE3CE}" destId="{6559FEB9-39CC-4B1C-A797-998B521D8AF8}" srcOrd="0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0961A7EA-D657-44B0-872F-FEA99B46621A}" type="presOf" srcId="{A0047F0A-B736-4C59-9D7D-A37B488E9834}" destId="{111E438C-946D-42A7-8145-AD240C0EF0D5}" srcOrd="1" destOrd="0" presId="urn:microsoft.com/office/officeart/2005/8/layout/vList4"/>
    <dgm:cxn modelId="{1604FFF9-D312-4876-886A-6EA95C80B584}" type="presOf" srcId="{59C59923-6554-4866-81A4-B748D22EB30A}" destId="{192A779D-FB9F-47B6-A9EC-1A7C2445833B}" srcOrd="0" destOrd="0" presId="urn:microsoft.com/office/officeart/2005/8/layout/vList4"/>
    <dgm:cxn modelId="{0C9132A8-5E55-47A2-A31B-20191A5C13AB}" type="presParOf" srcId="{861D0F08-BE0A-4CF1-9BB1-0D01361A0356}" destId="{BCBFB190-D863-4ABA-9994-9DF015B75E58}" srcOrd="0" destOrd="0" presId="urn:microsoft.com/office/officeart/2005/8/layout/vList4"/>
    <dgm:cxn modelId="{47FE0CCB-638B-4525-9381-E696D6E8DE97}" type="presParOf" srcId="{BCBFB190-D863-4ABA-9994-9DF015B75E58}" destId="{228A5060-56CC-4D4B-BB5E-F0B0329B69EC}" srcOrd="0" destOrd="0" presId="urn:microsoft.com/office/officeart/2005/8/layout/vList4"/>
    <dgm:cxn modelId="{9199D924-D72B-4A74-A63A-AD4AE4F62E8B}" type="presParOf" srcId="{BCBFB190-D863-4ABA-9994-9DF015B75E58}" destId="{8E2EE7FD-6CAA-432C-8E98-C92E5F28609E}" srcOrd="1" destOrd="0" presId="urn:microsoft.com/office/officeart/2005/8/layout/vList4"/>
    <dgm:cxn modelId="{6B9A7F0D-A6D6-4108-90E2-CBFA74B11274}" type="presParOf" srcId="{BCBFB190-D863-4ABA-9994-9DF015B75E58}" destId="{9E2FFCCF-1335-4439-86AA-81DCBFB2D47E}" srcOrd="2" destOrd="0" presId="urn:microsoft.com/office/officeart/2005/8/layout/vList4"/>
    <dgm:cxn modelId="{EAB2E775-0035-4F3A-BD95-558A4665DE71}" type="presParOf" srcId="{861D0F08-BE0A-4CF1-9BB1-0D01361A0356}" destId="{23460A57-D37A-453A-BB4F-806D658BA0B3}" srcOrd="1" destOrd="0" presId="urn:microsoft.com/office/officeart/2005/8/layout/vList4"/>
    <dgm:cxn modelId="{2A8A3EA1-6C66-4F9D-843D-A8B12B2E0A7A}" type="presParOf" srcId="{861D0F08-BE0A-4CF1-9BB1-0D01361A0356}" destId="{735A33B7-C4BE-4988-A5FF-2741AB9CCBF7}" srcOrd="2" destOrd="0" presId="urn:microsoft.com/office/officeart/2005/8/layout/vList4"/>
    <dgm:cxn modelId="{C40B703F-C39C-467E-8F3F-A54ECA2B4FFF}" type="presParOf" srcId="{735A33B7-C4BE-4988-A5FF-2741AB9CCBF7}" destId="{DAF35F81-E296-4644-B7BD-6647478AC90E}" srcOrd="0" destOrd="0" presId="urn:microsoft.com/office/officeart/2005/8/layout/vList4"/>
    <dgm:cxn modelId="{A92A447C-3569-4CE9-84EA-5466531B4732}" type="presParOf" srcId="{735A33B7-C4BE-4988-A5FF-2741AB9CCBF7}" destId="{93C523CD-A53D-4B82-A267-AB2A7AFD72CA}" srcOrd="1" destOrd="0" presId="urn:microsoft.com/office/officeart/2005/8/layout/vList4"/>
    <dgm:cxn modelId="{6BF26B2D-6154-4BA1-870A-E423FC5CE2AE}" type="presParOf" srcId="{735A33B7-C4BE-4988-A5FF-2741AB9CCBF7}" destId="{A4E78EA2-739C-44D3-B72D-A6C9C747AA81}" srcOrd="2" destOrd="0" presId="urn:microsoft.com/office/officeart/2005/8/layout/vList4"/>
    <dgm:cxn modelId="{091FD121-8438-4154-B3A1-3C4A0216A889}" type="presParOf" srcId="{861D0F08-BE0A-4CF1-9BB1-0D01361A0356}" destId="{6EAB8472-8A41-4EF5-BCE8-3704663F651E}" srcOrd="3" destOrd="0" presId="urn:microsoft.com/office/officeart/2005/8/layout/vList4"/>
    <dgm:cxn modelId="{5346DDC6-8CD3-4962-83DF-2FDFE168D49E}" type="presParOf" srcId="{861D0F08-BE0A-4CF1-9BB1-0D01361A0356}" destId="{350B4E29-B4E1-4588-8DFC-104254687BEE}" srcOrd="4" destOrd="0" presId="urn:microsoft.com/office/officeart/2005/8/layout/vList4"/>
    <dgm:cxn modelId="{ECD378B6-3839-4BFA-85EA-DAAA039C88F3}" type="presParOf" srcId="{350B4E29-B4E1-4588-8DFC-104254687BEE}" destId="{7876088A-431A-4F37-91EB-40E3FDE1AF6B}" srcOrd="0" destOrd="0" presId="urn:microsoft.com/office/officeart/2005/8/layout/vList4"/>
    <dgm:cxn modelId="{0B9E5382-4664-498C-8C71-F24511120A7D}" type="presParOf" srcId="{350B4E29-B4E1-4588-8DFC-104254687BEE}" destId="{DF1876BB-2ABD-4829-ADCC-700EEFE685CD}" srcOrd="1" destOrd="0" presId="urn:microsoft.com/office/officeart/2005/8/layout/vList4"/>
    <dgm:cxn modelId="{2306CC51-9684-466D-946D-71A05B148B05}" type="presParOf" srcId="{350B4E29-B4E1-4588-8DFC-104254687BEE}" destId="{111E438C-946D-42A7-8145-AD240C0EF0D5}" srcOrd="2" destOrd="0" presId="urn:microsoft.com/office/officeart/2005/8/layout/vList4"/>
    <dgm:cxn modelId="{C7398711-2E35-42EE-BB7C-B1154E373310}" type="presParOf" srcId="{861D0F08-BE0A-4CF1-9BB1-0D01361A0356}" destId="{6A3C3C16-46FB-408D-B3C9-77FE3E67039D}" srcOrd="5" destOrd="0" presId="urn:microsoft.com/office/officeart/2005/8/layout/vList4"/>
    <dgm:cxn modelId="{CB6B6AD0-C8C1-4455-BFD4-D700112221DF}" type="presParOf" srcId="{861D0F08-BE0A-4CF1-9BB1-0D01361A0356}" destId="{1133B749-C31A-4466-9CB3-6C73EB995B16}" srcOrd="6" destOrd="0" presId="urn:microsoft.com/office/officeart/2005/8/layout/vList4"/>
    <dgm:cxn modelId="{7BAC48BF-096F-46CD-907F-2FD8939B17A2}" type="presParOf" srcId="{1133B749-C31A-4466-9CB3-6C73EB995B16}" destId="{37FD1A65-EFAA-4C88-BBED-78C32FAE1BA3}" srcOrd="0" destOrd="0" presId="urn:microsoft.com/office/officeart/2005/8/layout/vList4"/>
    <dgm:cxn modelId="{FF7BBC23-80B9-41DE-8B33-D392088B5FA9}" type="presParOf" srcId="{1133B749-C31A-4466-9CB3-6C73EB995B16}" destId="{668AF726-F96C-4120-A59F-12BEDB5C2A79}" srcOrd="1" destOrd="0" presId="urn:microsoft.com/office/officeart/2005/8/layout/vList4"/>
    <dgm:cxn modelId="{33DA09D1-3F3B-400B-989D-B6285DEF1159}" type="presParOf" srcId="{1133B749-C31A-4466-9CB3-6C73EB995B16}" destId="{5E8B7882-FCAF-46C3-B562-A466A23F37CB}" srcOrd="2" destOrd="0" presId="urn:microsoft.com/office/officeart/2005/8/layout/vList4"/>
    <dgm:cxn modelId="{E69F3BF9-5957-4FA5-AAAE-D4A46286AB6F}" type="presParOf" srcId="{861D0F08-BE0A-4CF1-9BB1-0D01361A0356}" destId="{7CA1A721-0E0D-4778-BEE9-BB19F461CE03}" srcOrd="7" destOrd="0" presId="urn:microsoft.com/office/officeart/2005/8/layout/vList4"/>
    <dgm:cxn modelId="{F9BBB049-D672-434F-B6DF-1C45C77BFB01}" type="presParOf" srcId="{861D0F08-BE0A-4CF1-9BB1-0D01361A0356}" destId="{B4223407-8A55-46EE-8F72-1FC460399A6D}" srcOrd="8" destOrd="0" presId="urn:microsoft.com/office/officeart/2005/8/layout/vList4"/>
    <dgm:cxn modelId="{B5627AAC-D16D-491F-993B-6E163A420B70}" type="presParOf" srcId="{B4223407-8A55-46EE-8F72-1FC460399A6D}" destId="{B39B48E8-C215-4C8B-8920-EF36D9ADC014}" srcOrd="0" destOrd="0" presId="urn:microsoft.com/office/officeart/2005/8/layout/vList4"/>
    <dgm:cxn modelId="{57BBD090-6972-4D71-85A7-918AB3CED740}" type="presParOf" srcId="{B4223407-8A55-46EE-8F72-1FC460399A6D}" destId="{934188DA-8AB7-4E07-A5C5-16415D488A20}" srcOrd="1" destOrd="0" presId="urn:microsoft.com/office/officeart/2005/8/layout/vList4"/>
    <dgm:cxn modelId="{D85322E6-C673-46DD-8A19-3ABB061C092A}" type="presParOf" srcId="{B4223407-8A55-46EE-8F72-1FC460399A6D}" destId="{F31223A1-D818-41EF-B46F-DB4967725719}" srcOrd="2" destOrd="0" presId="urn:microsoft.com/office/officeart/2005/8/layout/vList4"/>
    <dgm:cxn modelId="{DB05F57A-9FA2-456E-8841-47CFD390BD65}" type="presParOf" srcId="{861D0F08-BE0A-4CF1-9BB1-0D01361A0356}" destId="{94AC9636-DD94-458C-8BF2-E075D2A491CF}" srcOrd="9" destOrd="0" presId="urn:microsoft.com/office/officeart/2005/8/layout/vList4"/>
    <dgm:cxn modelId="{74C5DC9C-CBA0-4F67-A8DA-7520D3437100}" type="presParOf" srcId="{861D0F08-BE0A-4CF1-9BB1-0D01361A0356}" destId="{949399FD-CD3D-47EE-8890-5C3A0E790F31}" srcOrd="10" destOrd="0" presId="urn:microsoft.com/office/officeart/2005/8/layout/vList4"/>
    <dgm:cxn modelId="{34213179-606E-477F-A947-863A86C59C3F}" type="presParOf" srcId="{949399FD-CD3D-47EE-8890-5C3A0E790F31}" destId="{6559FEB9-39CC-4B1C-A797-998B521D8AF8}" srcOrd="0" destOrd="0" presId="urn:microsoft.com/office/officeart/2005/8/layout/vList4"/>
    <dgm:cxn modelId="{F96384C2-9165-4997-B521-6DA6982EB139}" type="presParOf" srcId="{949399FD-CD3D-47EE-8890-5C3A0E790F31}" destId="{BE5E83A4-8B29-4B8C-8E9A-E277AFCF3B05}" srcOrd="1" destOrd="0" presId="urn:microsoft.com/office/officeart/2005/8/layout/vList4"/>
    <dgm:cxn modelId="{59414FE9-46A9-4955-A9AE-C2172459B91B}" type="presParOf" srcId="{949399FD-CD3D-47EE-8890-5C3A0E790F31}" destId="{E11849D6-8BE3-4579-906F-E086F977A64C}" srcOrd="2" destOrd="0" presId="urn:microsoft.com/office/officeart/2005/8/layout/vList4"/>
    <dgm:cxn modelId="{E3A189C6-B490-438A-9372-24053D24064C}" type="presParOf" srcId="{861D0F08-BE0A-4CF1-9BB1-0D01361A0356}" destId="{C3839A1E-1281-4491-B76E-A594D1830A77}" srcOrd="11" destOrd="0" presId="urn:microsoft.com/office/officeart/2005/8/layout/vList4"/>
    <dgm:cxn modelId="{5095A23A-6D76-4CE4-8F34-B5F105E874F8}" type="presParOf" srcId="{861D0F08-BE0A-4CF1-9BB1-0D01361A0356}" destId="{97C23E84-C82D-4768-B66C-D4FC67A8CBEE}" srcOrd="12" destOrd="0" presId="urn:microsoft.com/office/officeart/2005/8/layout/vList4"/>
    <dgm:cxn modelId="{D28D9659-E9F2-41A3-9EDA-BE10A44BED0D}" type="presParOf" srcId="{97C23E84-C82D-4768-B66C-D4FC67A8CBEE}" destId="{C437BF39-B949-4B4E-9F4D-65EC88C9360F}" srcOrd="0" destOrd="0" presId="urn:microsoft.com/office/officeart/2005/8/layout/vList4"/>
    <dgm:cxn modelId="{3504D126-65E7-4906-99C6-1612567774AF}" type="presParOf" srcId="{97C23E84-C82D-4768-B66C-D4FC67A8CBEE}" destId="{D91C12DE-DDB8-438B-9520-A054299DF6C7}" srcOrd="1" destOrd="0" presId="urn:microsoft.com/office/officeart/2005/8/layout/vList4"/>
    <dgm:cxn modelId="{F194E5D7-C9F3-4F4F-9C67-D986C32144EB}" type="presParOf" srcId="{97C23E84-C82D-4768-B66C-D4FC67A8CBEE}" destId="{90388E34-3D48-486C-B103-7672488248D8}" srcOrd="2" destOrd="0" presId="urn:microsoft.com/office/officeart/2005/8/layout/vList4"/>
    <dgm:cxn modelId="{E802D972-8666-4C81-B12F-126A1B014F49}" type="presParOf" srcId="{861D0F08-BE0A-4CF1-9BB1-0D01361A0356}" destId="{1050D758-86E0-4960-A4A9-F7E5C74A21F7}" srcOrd="13" destOrd="0" presId="urn:microsoft.com/office/officeart/2005/8/layout/vList4"/>
    <dgm:cxn modelId="{71A8F9BC-6303-429F-BBE1-CCBFB68F2177}" type="presParOf" srcId="{861D0F08-BE0A-4CF1-9BB1-0D01361A0356}" destId="{8EA3AC13-BF7B-4551-950B-BEC71015A1A8}" srcOrd="14" destOrd="0" presId="urn:microsoft.com/office/officeart/2005/8/layout/vList4"/>
    <dgm:cxn modelId="{083FF692-DEEB-4632-9E2A-A1E3CE9AACDE}" type="presParOf" srcId="{8EA3AC13-BF7B-4551-950B-BEC71015A1A8}" destId="{192A779D-FB9F-47B6-A9EC-1A7C2445833B}" srcOrd="0" destOrd="0" presId="urn:microsoft.com/office/officeart/2005/8/layout/vList4"/>
    <dgm:cxn modelId="{FCC745CB-5284-4C9C-A2DA-3719AC8CB662}" type="presParOf" srcId="{8EA3AC13-BF7B-4551-950B-BEC71015A1A8}" destId="{5F2FD300-A0C2-4B23-A883-18472A6088A1}" srcOrd="1" destOrd="0" presId="urn:microsoft.com/office/officeart/2005/8/layout/vList4"/>
    <dgm:cxn modelId="{4EDE50A3-C013-49DF-897E-43D4ABC8BB05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4A56C6-05BC-48B6-BC92-D6BBD00E5DD0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2D14417-8D1D-4A4D-B255-ED3B40A1AD2D}">
      <dgm:prSet phldrT="[Tekst]" custT="1"/>
      <dgm:spPr/>
      <dgm:t>
        <a:bodyPr/>
        <a:lstStyle/>
        <a:p>
          <a:pPr rtl="0"/>
          <a:r>
            <a:rPr lang="nl-BE" sz="2400" dirty="0">
              <a:latin typeface="Calibri Light" panose="020F0302020204030204"/>
            </a:rPr>
            <a:t>aanschouwelijk</a:t>
          </a:r>
        </a:p>
      </dgm:t>
    </dgm:pt>
    <dgm:pt modelId="{F7CB2BF2-E1F9-4533-961B-89356F012EDB}" type="parTrans" cxnId="{45BCE926-DD15-4E8D-85C9-622342998551}">
      <dgm:prSet/>
      <dgm:spPr/>
      <dgm:t>
        <a:bodyPr/>
        <a:lstStyle/>
        <a:p>
          <a:endParaRPr lang="nl-BE" sz="2800"/>
        </a:p>
      </dgm:t>
    </dgm:pt>
    <dgm:pt modelId="{0E3312AB-1B91-4D0C-B935-73022AF32140}" type="sibTrans" cxnId="{45BCE926-DD15-4E8D-85C9-622342998551}">
      <dgm:prSet/>
      <dgm:spPr/>
      <dgm:t>
        <a:bodyPr/>
        <a:lstStyle/>
        <a:p>
          <a:endParaRPr lang="nl-BE" sz="2800"/>
        </a:p>
      </dgm:t>
    </dgm:pt>
    <dgm:pt modelId="{A0047F0A-B736-4C59-9D7D-A37B488E9834}">
      <dgm:prSet phldrT="[Tekst]" custT="1"/>
      <dgm:spPr/>
      <dgm:t>
        <a:bodyPr/>
        <a:lstStyle/>
        <a:p>
          <a:r>
            <a:rPr lang="nl-BE" sz="2400" dirty="0"/>
            <a:t>Geleidelijkheid</a:t>
          </a:r>
        </a:p>
      </dgm:t>
    </dgm:pt>
    <dgm:pt modelId="{C86E0213-B0E1-4937-8565-D772DEAD5FFF}" type="parTrans" cxnId="{174B224D-BC4A-480A-BE73-99F5B75A7406}">
      <dgm:prSet/>
      <dgm:spPr/>
      <dgm:t>
        <a:bodyPr/>
        <a:lstStyle/>
        <a:p>
          <a:endParaRPr lang="nl-BE" sz="2800"/>
        </a:p>
      </dgm:t>
    </dgm:pt>
    <dgm:pt modelId="{F57178EA-863C-4D9F-8366-0E3389B4D2F9}" type="sibTrans" cxnId="{174B224D-BC4A-480A-BE73-99F5B75A7406}">
      <dgm:prSet/>
      <dgm:spPr/>
      <dgm:t>
        <a:bodyPr/>
        <a:lstStyle/>
        <a:p>
          <a:endParaRPr lang="nl-BE" sz="2800"/>
        </a:p>
      </dgm:t>
    </dgm:pt>
    <dgm:pt modelId="{B71CF78F-1DA6-4DA9-928D-791D2D60BE87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Beperking</a:t>
          </a:r>
        </a:p>
      </dgm:t>
    </dgm:pt>
    <dgm:pt modelId="{FD69CB35-32B8-4A9A-BFF9-84D831C84C24}" type="parTrans" cxnId="{8CB706B9-2E30-454E-B205-826DE6FA3FC4}">
      <dgm:prSet/>
      <dgm:spPr/>
      <dgm:t>
        <a:bodyPr/>
        <a:lstStyle/>
        <a:p>
          <a:endParaRPr lang="nl-BE" sz="2800"/>
        </a:p>
      </dgm:t>
    </dgm:pt>
    <dgm:pt modelId="{BF6FA446-9119-4521-8B2A-F604259470E1}" type="sibTrans" cxnId="{8CB706B9-2E30-454E-B205-826DE6FA3FC4}">
      <dgm:prSet/>
      <dgm:spPr/>
      <dgm:t>
        <a:bodyPr/>
        <a:lstStyle/>
        <a:p>
          <a:endParaRPr lang="nl-BE" sz="2800"/>
        </a:p>
      </dgm:t>
    </dgm:pt>
    <dgm:pt modelId="{2DD0CE54-0B37-4A2A-BC74-0FAC6EC73C7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Herhaling</a:t>
          </a:r>
        </a:p>
      </dgm:t>
    </dgm:pt>
    <dgm:pt modelId="{7B02D129-5C16-4804-A04E-E8F44B026ED1}" type="parTrans" cxnId="{9A6D4501-591E-4DF5-9B15-C75B949289B0}">
      <dgm:prSet/>
      <dgm:spPr/>
      <dgm:t>
        <a:bodyPr/>
        <a:lstStyle/>
        <a:p>
          <a:endParaRPr lang="nl-BE" sz="2800"/>
        </a:p>
      </dgm:t>
    </dgm:pt>
    <dgm:pt modelId="{D478C16C-61BC-4E1A-A088-0CE1009BB049}" type="sibTrans" cxnId="{9A6D4501-591E-4DF5-9B15-C75B949289B0}">
      <dgm:prSet/>
      <dgm:spPr/>
      <dgm:t>
        <a:bodyPr/>
        <a:lstStyle/>
        <a:p>
          <a:endParaRPr lang="nl-BE" sz="2800"/>
        </a:p>
      </dgm:t>
    </dgm:pt>
    <dgm:pt modelId="{5ADAE56B-F01D-4849-BC12-A0F86A7AE3CE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Activiteit</a:t>
          </a:r>
        </a:p>
      </dgm:t>
    </dgm:pt>
    <dgm:pt modelId="{D5C48DBB-438A-4304-88E2-E91C9FF3DF77}" type="parTrans" cxnId="{BFBD8003-4060-4AD8-A6DD-E7482BBB99FC}">
      <dgm:prSet/>
      <dgm:spPr/>
      <dgm:t>
        <a:bodyPr/>
        <a:lstStyle/>
        <a:p>
          <a:endParaRPr lang="nl-BE" sz="2800"/>
        </a:p>
      </dgm:t>
    </dgm:pt>
    <dgm:pt modelId="{65296BEA-EEEE-43BC-9FF3-675E2F9CF73F}" type="sibTrans" cxnId="{BFBD8003-4060-4AD8-A6DD-E7482BBB99FC}">
      <dgm:prSet/>
      <dgm:spPr/>
      <dgm:t>
        <a:bodyPr/>
        <a:lstStyle/>
        <a:p>
          <a:endParaRPr lang="nl-BE" sz="2800"/>
        </a:p>
      </dgm:t>
    </dgm:pt>
    <dgm:pt modelId="{1A17991E-4DBA-476D-A9E8-A11F0E6717FD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BE" sz="2400" dirty="0"/>
            <a:t>Integratie</a:t>
          </a:r>
        </a:p>
      </dgm:t>
    </dgm:pt>
    <dgm:pt modelId="{2568248D-6311-4F29-B8F3-C84CA89906D0}" type="parTrans" cxnId="{D0AE1930-6BEC-4121-BE6B-A9832F34ED14}">
      <dgm:prSet/>
      <dgm:spPr/>
      <dgm:t>
        <a:bodyPr/>
        <a:lstStyle/>
        <a:p>
          <a:endParaRPr lang="nl-BE" sz="2800"/>
        </a:p>
      </dgm:t>
    </dgm:pt>
    <dgm:pt modelId="{FCA3AC44-011C-4737-886E-D52F59D71161}" type="sibTrans" cxnId="{D0AE1930-6BEC-4121-BE6B-A9832F34ED14}">
      <dgm:prSet/>
      <dgm:spPr/>
      <dgm:t>
        <a:bodyPr/>
        <a:lstStyle/>
        <a:p>
          <a:endParaRPr lang="nl-BE" sz="2800"/>
        </a:p>
      </dgm:t>
    </dgm:pt>
    <dgm:pt modelId="{59C59923-6554-4866-81A4-B748D22EB30A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2400" dirty="0"/>
            <a:t>Differentiatie</a:t>
          </a:r>
          <a:endParaRPr lang="nl-BE" sz="2800" dirty="0"/>
        </a:p>
      </dgm:t>
    </dgm:pt>
    <dgm:pt modelId="{87E5B146-F1FC-4387-A7A2-0D5E17E61A87}" type="parTrans" cxnId="{BC57FDB3-95B2-414E-9917-DBE090118CAF}">
      <dgm:prSet/>
      <dgm:spPr/>
      <dgm:t>
        <a:bodyPr/>
        <a:lstStyle/>
        <a:p>
          <a:endParaRPr lang="nl-BE" sz="2800"/>
        </a:p>
      </dgm:t>
    </dgm:pt>
    <dgm:pt modelId="{B1331851-68D1-4BEE-9C3E-9AD37590991F}" type="sibTrans" cxnId="{BC57FDB3-95B2-414E-9917-DBE090118CAF}">
      <dgm:prSet/>
      <dgm:spPr/>
      <dgm:t>
        <a:bodyPr/>
        <a:lstStyle/>
        <a:p>
          <a:endParaRPr lang="nl-BE" sz="2800"/>
        </a:p>
      </dgm:t>
    </dgm:pt>
    <dgm:pt modelId="{0EE1F9B2-7E04-4F22-B2F1-B5C85724D3DA}">
      <dgm:prSet phldr="0"/>
      <dgm:spPr/>
      <dgm:t>
        <a:bodyPr/>
        <a:lstStyle/>
        <a:p>
          <a:r>
            <a:rPr lang="nl-BE" sz="2400" dirty="0"/>
            <a:t>Belangstelling</a:t>
          </a:r>
          <a:endParaRPr lang="en-GB" dirty="0"/>
        </a:p>
      </dgm:t>
    </dgm:pt>
    <dgm:pt modelId="{0E3DF10C-888A-4803-9BDD-98D654F725F7}" type="parTrans" cxnId="{CFEA9ECB-6C82-4610-A196-D27D623AC839}">
      <dgm:prSet/>
      <dgm:spPr/>
    </dgm:pt>
    <dgm:pt modelId="{6D3AA85E-2C9D-4833-A977-FEADC6489388}" type="sibTrans" cxnId="{CFEA9ECB-6C82-4610-A196-D27D623AC839}">
      <dgm:prSet/>
      <dgm:spPr/>
    </dgm:pt>
    <dgm:pt modelId="{861D0F08-BE0A-4CF1-9BB1-0D01361A0356}" type="pres">
      <dgm:prSet presAssocID="{064A56C6-05BC-48B6-BC92-D6BBD00E5DD0}" presName="linear" presStyleCnt="0">
        <dgm:presLayoutVars>
          <dgm:dir/>
          <dgm:resizeHandles val="exact"/>
        </dgm:presLayoutVars>
      </dgm:prSet>
      <dgm:spPr/>
    </dgm:pt>
    <dgm:pt modelId="{BCBFB190-D863-4ABA-9994-9DF015B75E58}" type="pres">
      <dgm:prSet presAssocID="{F2D14417-8D1D-4A4D-B255-ED3B40A1AD2D}" presName="comp" presStyleCnt="0"/>
      <dgm:spPr/>
    </dgm:pt>
    <dgm:pt modelId="{228A5060-56CC-4D4B-BB5E-F0B0329B69EC}" type="pres">
      <dgm:prSet presAssocID="{F2D14417-8D1D-4A4D-B255-ED3B40A1AD2D}" presName="box" presStyleLbl="node1" presStyleIdx="0" presStyleCnt="8" custLinFactNeighborX="-361"/>
      <dgm:spPr/>
    </dgm:pt>
    <dgm:pt modelId="{8E2EE7FD-6CAA-432C-8E98-C92E5F28609E}" type="pres">
      <dgm:prSet presAssocID="{F2D14417-8D1D-4A4D-B255-ED3B40A1AD2D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2FFCCF-1335-4439-86AA-81DCBFB2D47E}" type="pres">
      <dgm:prSet presAssocID="{F2D14417-8D1D-4A4D-B255-ED3B40A1AD2D}" presName="text" presStyleLbl="node1" presStyleIdx="0" presStyleCnt="8">
        <dgm:presLayoutVars>
          <dgm:bulletEnabled val="1"/>
        </dgm:presLayoutVars>
      </dgm:prSet>
      <dgm:spPr/>
    </dgm:pt>
    <dgm:pt modelId="{23460A57-D37A-453A-BB4F-806D658BA0B3}" type="pres">
      <dgm:prSet presAssocID="{0E3312AB-1B91-4D0C-B935-73022AF32140}" presName="spacer" presStyleCnt="0"/>
      <dgm:spPr/>
    </dgm:pt>
    <dgm:pt modelId="{44D54113-532B-4D6B-870B-F9C785A29E82}" type="pres">
      <dgm:prSet presAssocID="{0EE1F9B2-7E04-4F22-B2F1-B5C85724D3DA}" presName="comp" presStyleCnt="0"/>
      <dgm:spPr/>
    </dgm:pt>
    <dgm:pt modelId="{26158BE8-7D32-4D6F-A595-78240BDFB9B8}" type="pres">
      <dgm:prSet presAssocID="{0EE1F9B2-7E04-4F22-B2F1-B5C85724D3DA}" presName="box" presStyleLbl="node1" presStyleIdx="1" presStyleCnt="8"/>
      <dgm:spPr/>
    </dgm:pt>
    <dgm:pt modelId="{0064BCCF-23AF-4A6C-A0D9-4E9CC7FF4BCA}" type="pres">
      <dgm:prSet presAssocID="{0EE1F9B2-7E04-4F22-B2F1-B5C85724D3DA}" presName="img" presStyleLbl="fgImgPlace1" presStyleIdx="1" presStyleCnt="8"/>
      <dgm:spPr/>
    </dgm:pt>
    <dgm:pt modelId="{B4515CED-090A-471E-924F-622937F1EE5E}" type="pres">
      <dgm:prSet presAssocID="{0EE1F9B2-7E04-4F22-B2F1-B5C85724D3DA}" presName="text" presStyleLbl="node1" presStyleIdx="1" presStyleCnt="8">
        <dgm:presLayoutVars>
          <dgm:bulletEnabled val="1"/>
        </dgm:presLayoutVars>
      </dgm:prSet>
      <dgm:spPr/>
    </dgm:pt>
    <dgm:pt modelId="{ED98EDC7-EC4B-437A-956C-70E0826FCEDD}" type="pres">
      <dgm:prSet presAssocID="{6D3AA85E-2C9D-4833-A977-FEADC6489388}" presName="spacer" presStyleCnt="0"/>
      <dgm:spPr/>
    </dgm:pt>
    <dgm:pt modelId="{350B4E29-B4E1-4588-8DFC-104254687BEE}" type="pres">
      <dgm:prSet presAssocID="{A0047F0A-B736-4C59-9D7D-A37B488E9834}" presName="comp" presStyleCnt="0"/>
      <dgm:spPr/>
    </dgm:pt>
    <dgm:pt modelId="{7876088A-431A-4F37-91EB-40E3FDE1AF6B}" type="pres">
      <dgm:prSet presAssocID="{A0047F0A-B736-4C59-9D7D-A37B488E9834}" presName="box" presStyleLbl="node1" presStyleIdx="2" presStyleCnt="8"/>
      <dgm:spPr/>
    </dgm:pt>
    <dgm:pt modelId="{DF1876BB-2ABD-4829-ADCC-700EEFE685CD}" type="pres">
      <dgm:prSet presAssocID="{A0047F0A-B736-4C59-9D7D-A37B488E9834}" presName="img" presStyleLbl="fgImgPlace1" presStyleIdx="2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11E438C-946D-42A7-8145-AD240C0EF0D5}" type="pres">
      <dgm:prSet presAssocID="{A0047F0A-B736-4C59-9D7D-A37B488E9834}" presName="text" presStyleLbl="node1" presStyleIdx="2" presStyleCnt="8">
        <dgm:presLayoutVars>
          <dgm:bulletEnabled val="1"/>
        </dgm:presLayoutVars>
      </dgm:prSet>
      <dgm:spPr/>
    </dgm:pt>
    <dgm:pt modelId="{6A3C3C16-46FB-408D-B3C9-77FE3E67039D}" type="pres">
      <dgm:prSet presAssocID="{F57178EA-863C-4D9F-8366-0E3389B4D2F9}" presName="spacer" presStyleCnt="0"/>
      <dgm:spPr/>
    </dgm:pt>
    <dgm:pt modelId="{1133B749-C31A-4466-9CB3-6C73EB995B16}" type="pres">
      <dgm:prSet presAssocID="{B71CF78F-1DA6-4DA9-928D-791D2D60BE87}" presName="comp" presStyleCnt="0"/>
      <dgm:spPr/>
    </dgm:pt>
    <dgm:pt modelId="{37FD1A65-EFAA-4C88-BBED-78C32FAE1BA3}" type="pres">
      <dgm:prSet presAssocID="{B71CF78F-1DA6-4DA9-928D-791D2D60BE87}" presName="box" presStyleLbl="node1" presStyleIdx="3" presStyleCnt="8"/>
      <dgm:spPr/>
    </dgm:pt>
    <dgm:pt modelId="{668AF726-F96C-4120-A59F-12BEDB5C2A79}" type="pres">
      <dgm:prSet presAssocID="{B71CF78F-1DA6-4DA9-928D-791D2D60BE87}" presName="img" presStyleLbl="fgImgPlace1" presStyleIdx="3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8B7882-FCAF-46C3-B562-A466A23F37CB}" type="pres">
      <dgm:prSet presAssocID="{B71CF78F-1DA6-4DA9-928D-791D2D60BE87}" presName="text" presStyleLbl="node1" presStyleIdx="3" presStyleCnt="8">
        <dgm:presLayoutVars>
          <dgm:bulletEnabled val="1"/>
        </dgm:presLayoutVars>
      </dgm:prSet>
      <dgm:spPr/>
    </dgm:pt>
    <dgm:pt modelId="{7CA1A721-0E0D-4778-BEE9-BB19F461CE03}" type="pres">
      <dgm:prSet presAssocID="{BF6FA446-9119-4521-8B2A-F604259470E1}" presName="spacer" presStyleCnt="0"/>
      <dgm:spPr/>
    </dgm:pt>
    <dgm:pt modelId="{B4223407-8A55-46EE-8F72-1FC460399A6D}" type="pres">
      <dgm:prSet presAssocID="{2DD0CE54-0B37-4A2A-BC74-0FAC6EC73C7B}" presName="comp" presStyleCnt="0"/>
      <dgm:spPr/>
    </dgm:pt>
    <dgm:pt modelId="{B39B48E8-C215-4C8B-8920-EF36D9ADC014}" type="pres">
      <dgm:prSet presAssocID="{2DD0CE54-0B37-4A2A-BC74-0FAC6EC73C7B}" presName="box" presStyleLbl="node1" presStyleIdx="4" presStyleCnt="8"/>
      <dgm:spPr/>
    </dgm:pt>
    <dgm:pt modelId="{934188DA-8AB7-4E07-A5C5-16415D488A20}" type="pres">
      <dgm:prSet presAssocID="{2DD0CE54-0B37-4A2A-BC74-0FAC6EC73C7B}" presName="img" presStyleLbl="fgImgPlace1" presStyleIdx="4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31223A1-D818-41EF-B46F-DB4967725719}" type="pres">
      <dgm:prSet presAssocID="{2DD0CE54-0B37-4A2A-BC74-0FAC6EC73C7B}" presName="text" presStyleLbl="node1" presStyleIdx="4" presStyleCnt="8">
        <dgm:presLayoutVars>
          <dgm:bulletEnabled val="1"/>
        </dgm:presLayoutVars>
      </dgm:prSet>
      <dgm:spPr/>
    </dgm:pt>
    <dgm:pt modelId="{94AC9636-DD94-458C-8BF2-E075D2A491CF}" type="pres">
      <dgm:prSet presAssocID="{D478C16C-61BC-4E1A-A088-0CE1009BB049}" presName="spacer" presStyleCnt="0"/>
      <dgm:spPr/>
    </dgm:pt>
    <dgm:pt modelId="{949399FD-CD3D-47EE-8890-5C3A0E790F31}" type="pres">
      <dgm:prSet presAssocID="{5ADAE56B-F01D-4849-BC12-A0F86A7AE3CE}" presName="comp" presStyleCnt="0"/>
      <dgm:spPr/>
    </dgm:pt>
    <dgm:pt modelId="{6559FEB9-39CC-4B1C-A797-998B521D8AF8}" type="pres">
      <dgm:prSet presAssocID="{5ADAE56B-F01D-4849-BC12-A0F86A7AE3CE}" presName="box" presStyleLbl="node1" presStyleIdx="5" presStyleCnt="8"/>
      <dgm:spPr/>
    </dgm:pt>
    <dgm:pt modelId="{BE5E83A4-8B29-4B8C-8E9A-E277AFCF3B05}" type="pres">
      <dgm:prSet presAssocID="{5ADAE56B-F01D-4849-BC12-A0F86A7AE3CE}" presName="img" presStyleLbl="fgImgPlace1" presStyleIdx="5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11849D6-8BE3-4579-906F-E086F977A64C}" type="pres">
      <dgm:prSet presAssocID="{5ADAE56B-F01D-4849-BC12-A0F86A7AE3CE}" presName="text" presStyleLbl="node1" presStyleIdx="5" presStyleCnt="8">
        <dgm:presLayoutVars>
          <dgm:bulletEnabled val="1"/>
        </dgm:presLayoutVars>
      </dgm:prSet>
      <dgm:spPr/>
    </dgm:pt>
    <dgm:pt modelId="{C3839A1E-1281-4491-B76E-A594D1830A77}" type="pres">
      <dgm:prSet presAssocID="{65296BEA-EEEE-43BC-9FF3-675E2F9CF73F}" presName="spacer" presStyleCnt="0"/>
      <dgm:spPr/>
    </dgm:pt>
    <dgm:pt modelId="{97C23E84-C82D-4768-B66C-D4FC67A8CBEE}" type="pres">
      <dgm:prSet presAssocID="{1A17991E-4DBA-476D-A9E8-A11F0E6717FD}" presName="comp" presStyleCnt="0"/>
      <dgm:spPr/>
    </dgm:pt>
    <dgm:pt modelId="{C437BF39-B949-4B4E-9F4D-65EC88C9360F}" type="pres">
      <dgm:prSet presAssocID="{1A17991E-4DBA-476D-A9E8-A11F0E6717FD}" presName="box" presStyleLbl="node1" presStyleIdx="6" presStyleCnt="8"/>
      <dgm:spPr/>
    </dgm:pt>
    <dgm:pt modelId="{D91C12DE-DDB8-438B-9520-A054299DF6C7}" type="pres">
      <dgm:prSet presAssocID="{1A17991E-4DBA-476D-A9E8-A11F0E6717FD}" presName="img" presStyleLbl="fgImgPlace1" presStyleIdx="6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0388E34-3D48-486C-B103-7672488248D8}" type="pres">
      <dgm:prSet presAssocID="{1A17991E-4DBA-476D-A9E8-A11F0E6717FD}" presName="text" presStyleLbl="node1" presStyleIdx="6" presStyleCnt="8">
        <dgm:presLayoutVars>
          <dgm:bulletEnabled val="1"/>
        </dgm:presLayoutVars>
      </dgm:prSet>
      <dgm:spPr/>
    </dgm:pt>
    <dgm:pt modelId="{1050D758-86E0-4960-A4A9-F7E5C74A21F7}" type="pres">
      <dgm:prSet presAssocID="{FCA3AC44-011C-4737-886E-D52F59D71161}" presName="spacer" presStyleCnt="0"/>
      <dgm:spPr/>
    </dgm:pt>
    <dgm:pt modelId="{8EA3AC13-BF7B-4551-950B-BEC71015A1A8}" type="pres">
      <dgm:prSet presAssocID="{59C59923-6554-4866-81A4-B748D22EB30A}" presName="comp" presStyleCnt="0"/>
      <dgm:spPr/>
    </dgm:pt>
    <dgm:pt modelId="{192A779D-FB9F-47B6-A9EC-1A7C2445833B}" type="pres">
      <dgm:prSet presAssocID="{59C59923-6554-4866-81A4-B748D22EB30A}" presName="box" presStyleLbl="node1" presStyleIdx="7" presStyleCnt="8"/>
      <dgm:spPr/>
    </dgm:pt>
    <dgm:pt modelId="{5F2FD300-A0C2-4B23-A883-18472A6088A1}" type="pres">
      <dgm:prSet presAssocID="{59C59923-6554-4866-81A4-B748D22EB30A}" presName="img" presStyleLbl="fgImgPlace1" presStyleIdx="7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50D9FD5E-BCFF-4956-B547-964831885A0B}" type="pres">
      <dgm:prSet presAssocID="{59C59923-6554-4866-81A4-B748D22EB30A}" presName="text" presStyleLbl="node1" presStyleIdx="7" presStyleCnt="8">
        <dgm:presLayoutVars>
          <dgm:bulletEnabled val="1"/>
        </dgm:presLayoutVars>
      </dgm:prSet>
      <dgm:spPr/>
    </dgm:pt>
  </dgm:ptLst>
  <dgm:cxnLst>
    <dgm:cxn modelId="{9A6D4501-591E-4DF5-9B15-C75B949289B0}" srcId="{064A56C6-05BC-48B6-BC92-D6BBD00E5DD0}" destId="{2DD0CE54-0B37-4A2A-BC74-0FAC6EC73C7B}" srcOrd="4" destOrd="0" parTransId="{7B02D129-5C16-4804-A04E-E8F44B026ED1}" sibTransId="{D478C16C-61BC-4E1A-A088-0CE1009BB049}"/>
    <dgm:cxn modelId="{BFBD8003-4060-4AD8-A6DD-E7482BBB99FC}" srcId="{064A56C6-05BC-48B6-BC92-D6BBD00E5DD0}" destId="{5ADAE56B-F01D-4849-BC12-A0F86A7AE3CE}" srcOrd="5" destOrd="0" parTransId="{D5C48DBB-438A-4304-88E2-E91C9FF3DF77}" sibTransId="{65296BEA-EEEE-43BC-9FF3-675E2F9CF73F}"/>
    <dgm:cxn modelId="{08645A05-6423-4A09-89DF-A0661A3AA0DF}" type="presOf" srcId="{59C59923-6554-4866-81A4-B748D22EB30A}" destId="{50D9FD5E-BCFF-4956-B547-964831885A0B}" srcOrd="1" destOrd="0" presId="urn:microsoft.com/office/officeart/2005/8/layout/vList4"/>
    <dgm:cxn modelId="{45BCE926-DD15-4E8D-85C9-622342998551}" srcId="{064A56C6-05BC-48B6-BC92-D6BBD00E5DD0}" destId="{F2D14417-8D1D-4A4D-B255-ED3B40A1AD2D}" srcOrd="0" destOrd="0" parTransId="{F7CB2BF2-E1F9-4533-961B-89356F012EDB}" sibTransId="{0E3312AB-1B91-4D0C-B935-73022AF32140}"/>
    <dgm:cxn modelId="{71D5A427-0DA2-4A67-9E4A-D31A5D240158}" type="presOf" srcId="{2DD0CE54-0B37-4A2A-BC74-0FAC6EC73C7B}" destId="{F31223A1-D818-41EF-B46F-DB4967725719}" srcOrd="1" destOrd="0" presId="urn:microsoft.com/office/officeart/2005/8/layout/vList4"/>
    <dgm:cxn modelId="{0239272A-9B44-46DB-AC4C-0EA1ECDF0768}" type="presOf" srcId="{0EE1F9B2-7E04-4F22-B2F1-B5C85724D3DA}" destId="{B4515CED-090A-471E-924F-622937F1EE5E}" srcOrd="1" destOrd="0" presId="urn:microsoft.com/office/officeart/2005/8/layout/vList4"/>
    <dgm:cxn modelId="{2A6DA52D-0DD8-4128-B459-44239068962B}" type="presOf" srcId="{F2D14417-8D1D-4A4D-B255-ED3B40A1AD2D}" destId="{9E2FFCCF-1335-4439-86AA-81DCBFB2D47E}" srcOrd="1" destOrd="0" presId="urn:microsoft.com/office/officeart/2005/8/layout/vList4"/>
    <dgm:cxn modelId="{D0AE1930-6BEC-4121-BE6B-A9832F34ED14}" srcId="{064A56C6-05BC-48B6-BC92-D6BBD00E5DD0}" destId="{1A17991E-4DBA-476D-A9E8-A11F0E6717FD}" srcOrd="6" destOrd="0" parTransId="{2568248D-6311-4F29-B8F3-C84CA89906D0}" sibTransId="{FCA3AC44-011C-4737-886E-D52F59D71161}"/>
    <dgm:cxn modelId="{11B5BA36-EFBF-4F79-9E31-2CE83952F1FB}" type="presOf" srcId="{2DD0CE54-0B37-4A2A-BC74-0FAC6EC73C7B}" destId="{B39B48E8-C215-4C8B-8920-EF36D9ADC014}" srcOrd="0" destOrd="0" presId="urn:microsoft.com/office/officeart/2005/8/layout/vList4"/>
    <dgm:cxn modelId="{174B224D-BC4A-480A-BE73-99F5B75A7406}" srcId="{064A56C6-05BC-48B6-BC92-D6BBD00E5DD0}" destId="{A0047F0A-B736-4C59-9D7D-A37B488E9834}" srcOrd="2" destOrd="0" parTransId="{C86E0213-B0E1-4937-8565-D772DEAD5FFF}" sibTransId="{F57178EA-863C-4D9F-8366-0E3389B4D2F9}"/>
    <dgm:cxn modelId="{747EB96E-B070-4F21-8765-E70758C5263A}" type="presOf" srcId="{1A17991E-4DBA-476D-A9E8-A11F0E6717FD}" destId="{C437BF39-B949-4B4E-9F4D-65EC88C9360F}" srcOrd="0" destOrd="0" presId="urn:microsoft.com/office/officeart/2005/8/layout/vList4"/>
    <dgm:cxn modelId="{6AA0C17E-D1F5-40D4-9B1F-B11F4A4CD878}" type="presOf" srcId="{1A17991E-4DBA-476D-A9E8-A11F0E6717FD}" destId="{90388E34-3D48-486C-B103-7672488248D8}" srcOrd="1" destOrd="0" presId="urn:microsoft.com/office/officeart/2005/8/layout/vList4"/>
    <dgm:cxn modelId="{BC57FDB3-95B2-414E-9917-DBE090118CAF}" srcId="{064A56C6-05BC-48B6-BC92-D6BBD00E5DD0}" destId="{59C59923-6554-4866-81A4-B748D22EB30A}" srcOrd="7" destOrd="0" parTransId="{87E5B146-F1FC-4387-A7A2-0D5E17E61A87}" sibTransId="{B1331851-68D1-4BEE-9C3E-9AD37590991F}"/>
    <dgm:cxn modelId="{DAF209B4-2023-4F3A-B234-388D5E5AFE0B}" type="presOf" srcId="{A0047F0A-B736-4C59-9D7D-A37B488E9834}" destId="{111E438C-946D-42A7-8145-AD240C0EF0D5}" srcOrd="1" destOrd="0" presId="urn:microsoft.com/office/officeart/2005/8/layout/vList4"/>
    <dgm:cxn modelId="{957774B7-BF86-409F-9120-B4DEAABA6467}" type="presOf" srcId="{F2D14417-8D1D-4A4D-B255-ED3B40A1AD2D}" destId="{228A5060-56CC-4D4B-BB5E-F0B0329B69EC}" srcOrd="0" destOrd="0" presId="urn:microsoft.com/office/officeart/2005/8/layout/vList4"/>
    <dgm:cxn modelId="{8CB706B9-2E30-454E-B205-826DE6FA3FC4}" srcId="{064A56C6-05BC-48B6-BC92-D6BBD00E5DD0}" destId="{B71CF78F-1DA6-4DA9-928D-791D2D60BE87}" srcOrd="3" destOrd="0" parTransId="{FD69CB35-32B8-4A9A-BFF9-84D831C84C24}" sibTransId="{BF6FA446-9119-4521-8B2A-F604259470E1}"/>
    <dgm:cxn modelId="{F9CADDCA-5285-4C0F-8521-D3C1A5775403}" type="presOf" srcId="{59C59923-6554-4866-81A4-B748D22EB30A}" destId="{192A779D-FB9F-47B6-A9EC-1A7C2445833B}" srcOrd="0" destOrd="0" presId="urn:microsoft.com/office/officeart/2005/8/layout/vList4"/>
    <dgm:cxn modelId="{CFEA9ECB-6C82-4610-A196-D27D623AC839}" srcId="{064A56C6-05BC-48B6-BC92-D6BBD00E5DD0}" destId="{0EE1F9B2-7E04-4F22-B2F1-B5C85724D3DA}" srcOrd="1" destOrd="0" parTransId="{0E3DF10C-888A-4803-9BDD-98D654F725F7}" sibTransId="{6D3AA85E-2C9D-4833-A977-FEADC6489388}"/>
    <dgm:cxn modelId="{CC9BBDCF-1AF9-4A75-8716-AADBCF218186}" type="presOf" srcId="{0EE1F9B2-7E04-4F22-B2F1-B5C85724D3DA}" destId="{26158BE8-7D32-4D6F-A595-78240BDFB9B8}" srcOrd="0" destOrd="0" presId="urn:microsoft.com/office/officeart/2005/8/layout/vList4"/>
    <dgm:cxn modelId="{D32093D2-955D-463F-852E-B290B3433356}" type="presOf" srcId="{064A56C6-05BC-48B6-BC92-D6BBD00E5DD0}" destId="{861D0F08-BE0A-4CF1-9BB1-0D01361A0356}" srcOrd="0" destOrd="0" presId="urn:microsoft.com/office/officeart/2005/8/layout/vList4"/>
    <dgm:cxn modelId="{CB81E7D2-DA00-492A-83A9-3CC4FD641699}" type="presOf" srcId="{5ADAE56B-F01D-4849-BC12-A0F86A7AE3CE}" destId="{6559FEB9-39CC-4B1C-A797-998B521D8AF8}" srcOrd="0" destOrd="0" presId="urn:microsoft.com/office/officeart/2005/8/layout/vList4"/>
    <dgm:cxn modelId="{E287EEE5-FBAD-4EA2-870A-4E2CB872C8C8}" type="presOf" srcId="{B71CF78F-1DA6-4DA9-928D-791D2D60BE87}" destId="{5E8B7882-FCAF-46C3-B562-A466A23F37CB}" srcOrd="1" destOrd="0" presId="urn:microsoft.com/office/officeart/2005/8/layout/vList4"/>
    <dgm:cxn modelId="{0C10B4EA-FD59-4380-B837-4897137BDAFC}" type="presOf" srcId="{5ADAE56B-F01D-4849-BC12-A0F86A7AE3CE}" destId="{E11849D6-8BE3-4579-906F-E086F977A64C}" srcOrd="1" destOrd="0" presId="urn:microsoft.com/office/officeart/2005/8/layout/vList4"/>
    <dgm:cxn modelId="{F6D677EE-622E-4C19-BE55-6198E4CA096C}" type="presOf" srcId="{A0047F0A-B736-4C59-9D7D-A37B488E9834}" destId="{7876088A-431A-4F37-91EB-40E3FDE1AF6B}" srcOrd="0" destOrd="0" presId="urn:microsoft.com/office/officeart/2005/8/layout/vList4"/>
    <dgm:cxn modelId="{541DFEF4-040D-4E0A-A0C3-0E9A570F2681}" type="presOf" srcId="{B71CF78F-1DA6-4DA9-928D-791D2D60BE87}" destId="{37FD1A65-EFAA-4C88-BBED-78C32FAE1BA3}" srcOrd="0" destOrd="0" presId="urn:microsoft.com/office/officeart/2005/8/layout/vList4"/>
    <dgm:cxn modelId="{D2B3BD0E-F8B5-4F37-B7CB-B27570282AD8}" type="presParOf" srcId="{861D0F08-BE0A-4CF1-9BB1-0D01361A0356}" destId="{BCBFB190-D863-4ABA-9994-9DF015B75E58}" srcOrd="0" destOrd="0" presId="urn:microsoft.com/office/officeart/2005/8/layout/vList4"/>
    <dgm:cxn modelId="{1E87624C-FBF3-4809-9623-C27F01DF363F}" type="presParOf" srcId="{BCBFB190-D863-4ABA-9994-9DF015B75E58}" destId="{228A5060-56CC-4D4B-BB5E-F0B0329B69EC}" srcOrd="0" destOrd="0" presId="urn:microsoft.com/office/officeart/2005/8/layout/vList4"/>
    <dgm:cxn modelId="{2F21ECB8-621C-49D1-AEE3-B0A60CAB325A}" type="presParOf" srcId="{BCBFB190-D863-4ABA-9994-9DF015B75E58}" destId="{8E2EE7FD-6CAA-432C-8E98-C92E5F28609E}" srcOrd="1" destOrd="0" presId="urn:microsoft.com/office/officeart/2005/8/layout/vList4"/>
    <dgm:cxn modelId="{9072D07E-31E5-47E8-A6FB-74F38E31B270}" type="presParOf" srcId="{BCBFB190-D863-4ABA-9994-9DF015B75E58}" destId="{9E2FFCCF-1335-4439-86AA-81DCBFB2D47E}" srcOrd="2" destOrd="0" presId="urn:microsoft.com/office/officeart/2005/8/layout/vList4"/>
    <dgm:cxn modelId="{E0F08897-A8F4-4694-853B-F2BCB3AFAB52}" type="presParOf" srcId="{861D0F08-BE0A-4CF1-9BB1-0D01361A0356}" destId="{23460A57-D37A-453A-BB4F-806D658BA0B3}" srcOrd="1" destOrd="0" presId="urn:microsoft.com/office/officeart/2005/8/layout/vList4"/>
    <dgm:cxn modelId="{747C43F5-DDEC-4197-89F8-424F1341D783}" type="presParOf" srcId="{861D0F08-BE0A-4CF1-9BB1-0D01361A0356}" destId="{44D54113-532B-4D6B-870B-F9C785A29E82}" srcOrd="2" destOrd="0" presId="urn:microsoft.com/office/officeart/2005/8/layout/vList4"/>
    <dgm:cxn modelId="{246C2BD0-F326-4E04-B22D-28208BCE90CC}" type="presParOf" srcId="{44D54113-532B-4D6B-870B-F9C785A29E82}" destId="{26158BE8-7D32-4D6F-A595-78240BDFB9B8}" srcOrd="0" destOrd="0" presId="urn:microsoft.com/office/officeart/2005/8/layout/vList4"/>
    <dgm:cxn modelId="{FD6C3615-3CF0-41EA-AD4B-8153C59C82EA}" type="presParOf" srcId="{44D54113-532B-4D6B-870B-F9C785A29E82}" destId="{0064BCCF-23AF-4A6C-A0D9-4E9CC7FF4BCA}" srcOrd="1" destOrd="0" presId="urn:microsoft.com/office/officeart/2005/8/layout/vList4"/>
    <dgm:cxn modelId="{5CD671D7-7887-4807-AD5A-EFA3A072B27B}" type="presParOf" srcId="{44D54113-532B-4D6B-870B-F9C785A29E82}" destId="{B4515CED-090A-471E-924F-622937F1EE5E}" srcOrd="2" destOrd="0" presId="urn:microsoft.com/office/officeart/2005/8/layout/vList4"/>
    <dgm:cxn modelId="{84FFDCAB-E8C5-4C6B-9532-A7A82144D7A6}" type="presParOf" srcId="{861D0F08-BE0A-4CF1-9BB1-0D01361A0356}" destId="{ED98EDC7-EC4B-437A-956C-70E0826FCEDD}" srcOrd="3" destOrd="0" presId="urn:microsoft.com/office/officeart/2005/8/layout/vList4"/>
    <dgm:cxn modelId="{7DF43894-6509-4FFA-B80A-561F745837F4}" type="presParOf" srcId="{861D0F08-BE0A-4CF1-9BB1-0D01361A0356}" destId="{350B4E29-B4E1-4588-8DFC-104254687BEE}" srcOrd="4" destOrd="0" presId="urn:microsoft.com/office/officeart/2005/8/layout/vList4"/>
    <dgm:cxn modelId="{2212F1EE-6BE7-4FD1-95E1-FDEA0D3946DB}" type="presParOf" srcId="{350B4E29-B4E1-4588-8DFC-104254687BEE}" destId="{7876088A-431A-4F37-91EB-40E3FDE1AF6B}" srcOrd="0" destOrd="0" presId="urn:microsoft.com/office/officeart/2005/8/layout/vList4"/>
    <dgm:cxn modelId="{ED3D281B-869A-4817-A6A5-1EC8403B0778}" type="presParOf" srcId="{350B4E29-B4E1-4588-8DFC-104254687BEE}" destId="{DF1876BB-2ABD-4829-ADCC-700EEFE685CD}" srcOrd="1" destOrd="0" presId="urn:microsoft.com/office/officeart/2005/8/layout/vList4"/>
    <dgm:cxn modelId="{468ACA24-8097-416D-91A6-578E352B46B9}" type="presParOf" srcId="{350B4E29-B4E1-4588-8DFC-104254687BEE}" destId="{111E438C-946D-42A7-8145-AD240C0EF0D5}" srcOrd="2" destOrd="0" presId="urn:microsoft.com/office/officeart/2005/8/layout/vList4"/>
    <dgm:cxn modelId="{E47361E2-1C7E-4173-8AA3-34A09C40B637}" type="presParOf" srcId="{861D0F08-BE0A-4CF1-9BB1-0D01361A0356}" destId="{6A3C3C16-46FB-408D-B3C9-77FE3E67039D}" srcOrd="5" destOrd="0" presId="urn:microsoft.com/office/officeart/2005/8/layout/vList4"/>
    <dgm:cxn modelId="{3560B19C-22F3-4FCD-94D3-01D3395D67F2}" type="presParOf" srcId="{861D0F08-BE0A-4CF1-9BB1-0D01361A0356}" destId="{1133B749-C31A-4466-9CB3-6C73EB995B16}" srcOrd="6" destOrd="0" presId="urn:microsoft.com/office/officeart/2005/8/layout/vList4"/>
    <dgm:cxn modelId="{B7670CA9-5E1D-4889-A036-6646BAF71575}" type="presParOf" srcId="{1133B749-C31A-4466-9CB3-6C73EB995B16}" destId="{37FD1A65-EFAA-4C88-BBED-78C32FAE1BA3}" srcOrd="0" destOrd="0" presId="urn:microsoft.com/office/officeart/2005/8/layout/vList4"/>
    <dgm:cxn modelId="{817782CF-91F7-463E-B6EF-BFECF3300E42}" type="presParOf" srcId="{1133B749-C31A-4466-9CB3-6C73EB995B16}" destId="{668AF726-F96C-4120-A59F-12BEDB5C2A79}" srcOrd="1" destOrd="0" presId="urn:microsoft.com/office/officeart/2005/8/layout/vList4"/>
    <dgm:cxn modelId="{60F54830-353D-4108-988B-73B11FA79649}" type="presParOf" srcId="{1133B749-C31A-4466-9CB3-6C73EB995B16}" destId="{5E8B7882-FCAF-46C3-B562-A466A23F37CB}" srcOrd="2" destOrd="0" presId="urn:microsoft.com/office/officeart/2005/8/layout/vList4"/>
    <dgm:cxn modelId="{1204E2C7-730F-4D4E-B01C-E78EBCC684FE}" type="presParOf" srcId="{861D0F08-BE0A-4CF1-9BB1-0D01361A0356}" destId="{7CA1A721-0E0D-4778-BEE9-BB19F461CE03}" srcOrd="7" destOrd="0" presId="urn:microsoft.com/office/officeart/2005/8/layout/vList4"/>
    <dgm:cxn modelId="{1D1F39D4-C2DC-4D7D-9BE0-ED249982DCE7}" type="presParOf" srcId="{861D0F08-BE0A-4CF1-9BB1-0D01361A0356}" destId="{B4223407-8A55-46EE-8F72-1FC460399A6D}" srcOrd="8" destOrd="0" presId="urn:microsoft.com/office/officeart/2005/8/layout/vList4"/>
    <dgm:cxn modelId="{00DD8EEE-EDCF-4CFC-8E24-A48EA32E7C02}" type="presParOf" srcId="{B4223407-8A55-46EE-8F72-1FC460399A6D}" destId="{B39B48E8-C215-4C8B-8920-EF36D9ADC014}" srcOrd="0" destOrd="0" presId="urn:microsoft.com/office/officeart/2005/8/layout/vList4"/>
    <dgm:cxn modelId="{27351B4D-A959-4085-9109-D80F7A7A040B}" type="presParOf" srcId="{B4223407-8A55-46EE-8F72-1FC460399A6D}" destId="{934188DA-8AB7-4E07-A5C5-16415D488A20}" srcOrd="1" destOrd="0" presId="urn:microsoft.com/office/officeart/2005/8/layout/vList4"/>
    <dgm:cxn modelId="{15EB0BC5-A3D6-4D94-99F4-92460FCFBE3A}" type="presParOf" srcId="{B4223407-8A55-46EE-8F72-1FC460399A6D}" destId="{F31223A1-D818-41EF-B46F-DB4967725719}" srcOrd="2" destOrd="0" presId="urn:microsoft.com/office/officeart/2005/8/layout/vList4"/>
    <dgm:cxn modelId="{F0039E4F-5C70-41C9-B98F-56FFB3344A29}" type="presParOf" srcId="{861D0F08-BE0A-4CF1-9BB1-0D01361A0356}" destId="{94AC9636-DD94-458C-8BF2-E075D2A491CF}" srcOrd="9" destOrd="0" presId="urn:microsoft.com/office/officeart/2005/8/layout/vList4"/>
    <dgm:cxn modelId="{F74507E2-2FFE-474E-8022-C3066A4822B9}" type="presParOf" srcId="{861D0F08-BE0A-4CF1-9BB1-0D01361A0356}" destId="{949399FD-CD3D-47EE-8890-5C3A0E790F31}" srcOrd="10" destOrd="0" presId="urn:microsoft.com/office/officeart/2005/8/layout/vList4"/>
    <dgm:cxn modelId="{6D5186DB-9E5C-40BD-AEB2-890F06C27C39}" type="presParOf" srcId="{949399FD-CD3D-47EE-8890-5C3A0E790F31}" destId="{6559FEB9-39CC-4B1C-A797-998B521D8AF8}" srcOrd="0" destOrd="0" presId="urn:microsoft.com/office/officeart/2005/8/layout/vList4"/>
    <dgm:cxn modelId="{7630C193-8B9A-4025-A69C-759E242CC051}" type="presParOf" srcId="{949399FD-CD3D-47EE-8890-5C3A0E790F31}" destId="{BE5E83A4-8B29-4B8C-8E9A-E277AFCF3B05}" srcOrd="1" destOrd="0" presId="urn:microsoft.com/office/officeart/2005/8/layout/vList4"/>
    <dgm:cxn modelId="{721B43AB-BCA8-4E7A-97CD-0EA1033D28DD}" type="presParOf" srcId="{949399FD-CD3D-47EE-8890-5C3A0E790F31}" destId="{E11849D6-8BE3-4579-906F-E086F977A64C}" srcOrd="2" destOrd="0" presId="urn:microsoft.com/office/officeart/2005/8/layout/vList4"/>
    <dgm:cxn modelId="{D0BF41D0-B62C-4A7B-8655-F72B5F5C3C4C}" type="presParOf" srcId="{861D0F08-BE0A-4CF1-9BB1-0D01361A0356}" destId="{C3839A1E-1281-4491-B76E-A594D1830A77}" srcOrd="11" destOrd="0" presId="urn:microsoft.com/office/officeart/2005/8/layout/vList4"/>
    <dgm:cxn modelId="{50C076E0-24AE-4CF0-8000-2B66AC9F3E47}" type="presParOf" srcId="{861D0F08-BE0A-4CF1-9BB1-0D01361A0356}" destId="{97C23E84-C82D-4768-B66C-D4FC67A8CBEE}" srcOrd="12" destOrd="0" presId="urn:microsoft.com/office/officeart/2005/8/layout/vList4"/>
    <dgm:cxn modelId="{63C18311-F4F3-4589-BF0A-F85980369BE7}" type="presParOf" srcId="{97C23E84-C82D-4768-B66C-D4FC67A8CBEE}" destId="{C437BF39-B949-4B4E-9F4D-65EC88C9360F}" srcOrd="0" destOrd="0" presId="urn:microsoft.com/office/officeart/2005/8/layout/vList4"/>
    <dgm:cxn modelId="{49C8D6AB-C64B-40BF-9610-2EF45FD8BEEB}" type="presParOf" srcId="{97C23E84-C82D-4768-B66C-D4FC67A8CBEE}" destId="{D91C12DE-DDB8-438B-9520-A054299DF6C7}" srcOrd="1" destOrd="0" presId="urn:microsoft.com/office/officeart/2005/8/layout/vList4"/>
    <dgm:cxn modelId="{0AA7CBA0-56ED-48B5-A0AA-45C48C60F310}" type="presParOf" srcId="{97C23E84-C82D-4768-B66C-D4FC67A8CBEE}" destId="{90388E34-3D48-486C-B103-7672488248D8}" srcOrd="2" destOrd="0" presId="urn:microsoft.com/office/officeart/2005/8/layout/vList4"/>
    <dgm:cxn modelId="{EA6793F2-3B8C-4D5E-89CE-CC63D84E8426}" type="presParOf" srcId="{861D0F08-BE0A-4CF1-9BB1-0D01361A0356}" destId="{1050D758-86E0-4960-A4A9-F7E5C74A21F7}" srcOrd="13" destOrd="0" presId="urn:microsoft.com/office/officeart/2005/8/layout/vList4"/>
    <dgm:cxn modelId="{EBAC9E2C-822D-401A-BD6C-D2AD6200C8AB}" type="presParOf" srcId="{861D0F08-BE0A-4CF1-9BB1-0D01361A0356}" destId="{8EA3AC13-BF7B-4551-950B-BEC71015A1A8}" srcOrd="14" destOrd="0" presId="urn:microsoft.com/office/officeart/2005/8/layout/vList4"/>
    <dgm:cxn modelId="{F73CCD9F-EB63-4991-8444-13CE607DF8DE}" type="presParOf" srcId="{8EA3AC13-BF7B-4551-950B-BEC71015A1A8}" destId="{192A779D-FB9F-47B6-A9EC-1A7C2445833B}" srcOrd="0" destOrd="0" presId="urn:microsoft.com/office/officeart/2005/8/layout/vList4"/>
    <dgm:cxn modelId="{F601941F-FA53-4A44-914C-35196F70B19A}" type="presParOf" srcId="{8EA3AC13-BF7B-4551-950B-BEC71015A1A8}" destId="{5F2FD300-A0C2-4B23-A883-18472A6088A1}" srcOrd="1" destOrd="0" presId="urn:microsoft.com/office/officeart/2005/8/layout/vList4"/>
    <dgm:cxn modelId="{204C9BBC-DB68-40F6-B8AF-5A5D4E52A09D}" type="presParOf" srcId="{8EA3AC13-BF7B-4551-950B-BEC71015A1A8}" destId="{50D9FD5E-BCFF-4956-B547-964831885A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Calibri Light" panose="020F0302020204030204"/>
            </a:rPr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Beperking</a:t>
          </a:r>
          <a:endParaRPr lang="nl-BE" sz="2400" kern="1200" dirty="0"/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Activiteit</a:t>
          </a:r>
          <a:endParaRPr lang="nl-BE" sz="2400" kern="1200" dirty="0"/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3D308-ADA7-480C-8736-65299F2EBB6B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>
              <a:latin typeface="Calibri Light" panose="020F0302020204030204"/>
            </a:rPr>
            <a:t>Belangstelling</a:t>
          </a:r>
          <a:endParaRPr lang="en-GB" sz="3600" kern="1200" dirty="0"/>
        </a:p>
      </dsp:txBody>
      <dsp:txXfrm>
        <a:off x="1111510" y="866542"/>
        <a:ext cx="4052160" cy="787765"/>
      </dsp:txXfrm>
    </dsp:sp>
    <dsp:sp modelId="{F2D559AE-E4B4-4849-B3A6-6360B91E79BB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Aanschouwelijk</a:t>
          </a:r>
          <a:endParaRPr lang="nl-BE" sz="2400" kern="1200" dirty="0"/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5F81-E296-4644-B7BD-6647478AC90E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Belangstelling</a:t>
          </a:r>
          <a:endParaRPr lang="nl-BE" sz="1400" kern="1200" dirty="0"/>
        </a:p>
      </dsp:txBody>
      <dsp:txXfrm>
        <a:off x="1111510" y="866542"/>
        <a:ext cx="4052160" cy="787765"/>
      </dsp:txXfrm>
    </dsp:sp>
    <dsp:sp modelId="{93C523CD-A53D-4B82-A267-AB2A7AFD72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5060-56CC-4D4B-BB5E-F0B0329B69EC}">
      <dsp:nvSpPr>
        <dsp:cNvPr id="0" name=""/>
        <dsp:cNvSpPr/>
      </dsp:nvSpPr>
      <dsp:spPr>
        <a:xfrm>
          <a:off x="0" y="0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>
              <a:latin typeface="Calibri Light" panose="020F0302020204030204"/>
            </a:rPr>
            <a:t>aanschouwelijk</a:t>
          </a:r>
        </a:p>
      </dsp:txBody>
      <dsp:txXfrm>
        <a:off x="1111510" y="0"/>
        <a:ext cx="4052160" cy="787765"/>
      </dsp:txXfrm>
    </dsp:sp>
    <dsp:sp modelId="{8E2EE7FD-6CAA-432C-8E98-C92E5F28609E}">
      <dsp:nvSpPr>
        <dsp:cNvPr id="0" name=""/>
        <dsp:cNvSpPr/>
      </dsp:nvSpPr>
      <dsp:spPr>
        <a:xfrm>
          <a:off x="78776" y="7877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58BE8-7D32-4D6F-A595-78240BDFB9B8}">
      <dsp:nvSpPr>
        <dsp:cNvPr id="0" name=""/>
        <dsp:cNvSpPr/>
      </dsp:nvSpPr>
      <dsp:spPr>
        <a:xfrm>
          <a:off x="0" y="866542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/>
            <a:t>Belangstelling</a:t>
          </a:r>
          <a:endParaRPr lang="en-GB" sz="3600" kern="1200" dirty="0"/>
        </a:p>
      </dsp:txBody>
      <dsp:txXfrm>
        <a:off x="1111510" y="866542"/>
        <a:ext cx="4052160" cy="787765"/>
      </dsp:txXfrm>
    </dsp:sp>
    <dsp:sp modelId="{0064BCCF-23AF-4A6C-A0D9-4E9CC7FF4BCA}">
      <dsp:nvSpPr>
        <dsp:cNvPr id="0" name=""/>
        <dsp:cNvSpPr/>
      </dsp:nvSpPr>
      <dsp:spPr>
        <a:xfrm>
          <a:off x="78776" y="945319"/>
          <a:ext cx="1032734" cy="6302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088A-431A-4F37-91EB-40E3FDE1AF6B}">
      <dsp:nvSpPr>
        <dsp:cNvPr id="0" name=""/>
        <dsp:cNvSpPr/>
      </dsp:nvSpPr>
      <dsp:spPr>
        <a:xfrm>
          <a:off x="0" y="1733084"/>
          <a:ext cx="5163670" cy="787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Geleidelijkheid</a:t>
          </a:r>
        </a:p>
      </dsp:txBody>
      <dsp:txXfrm>
        <a:off x="1111510" y="1733084"/>
        <a:ext cx="4052160" cy="787765"/>
      </dsp:txXfrm>
    </dsp:sp>
    <dsp:sp modelId="{DF1876BB-2ABD-4829-ADCC-700EEFE685CD}">
      <dsp:nvSpPr>
        <dsp:cNvPr id="0" name=""/>
        <dsp:cNvSpPr/>
      </dsp:nvSpPr>
      <dsp:spPr>
        <a:xfrm>
          <a:off x="78776" y="181186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1A65-EFAA-4C88-BBED-78C32FAE1BA3}">
      <dsp:nvSpPr>
        <dsp:cNvPr id="0" name=""/>
        <dsp:cNvSpPr/>
      </dsp:nvSpPr>
      <dsp:spPr>
        <a:xfrm>
          <a:off x="0" y="2599627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Beperking</a:t>
          </a:r>
        </a:p>
      </dsp:txBody>
      <dsp:txXfrm>
        <a:off x="1111510" y="2599627"/>
        <a:ext cx="4052160" cy="787765"/>
      </dsp:txXfrm>
    </dsp:sp>
    <dsp:sp modelId="{668AF726-F96C-4120-A59F-12BEDB5C2A79}">
      <dsp:nvSpPr>
        <dsp:cNvPr id="0" name=""/>
        <dsp:cNvSpPr/>
      </dsp:nvSpPr>
      <dsp:spPr>
        <a:xfrm>
          <a:off x="78776" y="267840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48E8-C215-4C8B-8920-EF36D9ADC014}">
      <dsp:nvSpPr>
        <dsp:cNvPr id="0" name=""/>
        <dsp:cNvSpPr/>
      </dsp:nvSpPr>
      <dsp:spPr>
        <a:xfrm>
          <a:off x="0" y="3466169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Herhaling</a:t>
          </a:r>
        </a:p>
      </dsp:txBody>
      <dsp:txXfrm>
        <a:off x="1111510" y="3466169"/>
        <a:ext cx="4052160" cy="787765"/>
      </dsp:txXfrm>
    </dsp:sp>
    <dsp:sp modelId="{934188DA-8AB7-4E07-A5C5-16415D488A20}">
      <dsp:nvSpPr>
        <dsp:cNvPr id="0" name=""/>
        <dsp:cNvSpPr/>
      </dsp:nvSpPr>
      <dsp:spPr>
        <a:xfrm>
          <a:off x="78776" y="3544946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EB9-39CC-4B1C-A797-998B521D8AF8}">
      <dsp:nvSpPr>
        <dsp:cNvPr id="0" name=""/>
        <dsp:cNvSpPr/>
      </dsp:nvSpPr>
      <dsp:spPr>
        <a:xfrm>
          <a:off x="0" y="4332712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Activiteit</a:t>
          </a:r>
        </a:p>
      </dsp:txBody>
      <dsp:txXfrm>
        <a:off x="1111510" y="4332712"/>
        <a:ext cx="4052160" cy="787765"/>
      </dsp:txXfrm>
    </dsp:sp>
    <dsp:sp modelId="{BE5E83A4-8B29-4B8C-8E9A-E277AFCF3B05}">
      <dsp:nvSpPr>
        <dsp:cNvPr id="0" name=""/>
        <dsp:cNvSpPr/>
      </dsp:nvSpPr>
      <dsp:spPr>
        <a:xfrm>
          <a:off x="78776" y="4411488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BF39-B949-4B4E-9F4D-65EC88C9360F}">
      <dsp:nvSpPr>
        <dsp:cNvPr id="0" name=""/>
        <dsp:cNvSpPr/>
      </dsp:nvSpPr>
      <dsp:spPr>
        <a:xfrm>
          <a:off x="0" y="5199254"/>
          <a:ext cx="5163670" cy="787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Integratie</a:t>
          </a:r>
        </a:p>
      </dsp:txBody>
      <dsp:txXfrm>
        <a:off x="1111510" y="5199254"/>
        <a:ext cx="4052160" cy="787765"/>
      </dsp:txXfrm>
    </dsp:sp>
    <dsp:sp modelId="{D91C12DE-DDB8-438B-9520-A054299DF6C7}">
      <dsp:nvSpPr>
        <dsp:cNvPr id="0" name=""/>
        <dsp:cNvSpPr/>
      </dsp:nvSpPr>
      <dsp:spPr>
        <a:xfrm>
          <a:off x="78776" y="5278031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A779D-FB9F-47B6-A9EC-1A7C2445833B}">
      <dsp:nvSpPr>
        <dsp:cNvPr id="0" name=""/>
        <dsp:cNvSpPr/>
      </dsp:nvSpPr>
      <dsp:spPr>
        <a:xfrm>
          <a:off x="0" y="6065797"/>
          <a:ext cx="5163670" cy="78776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Differentiatie</a:t>
          </a:r>
          <a:endParaRPr lang="nl-BE" sz="2800" kern="1200" dirty="0"/>
        </a:p>
      </dsp:txBody>
      <dsp:txXfrm>
        <a:off x="1111510" y="6065797"/>
        <a:ext cx="4052160" cy="787765"/>
      </dsp:txXfrm>
    </dsp:sp>
    <dsp:sp modelId="{5F2FD300-A0C2-4B23-A883-18472A6088A1}">
      <dsp:nvSpPr>
        <dsp:cNvPr id="0" name=""/>
        <dsp:cNvSpPr/>
      </dsp:nvSpPr>
      <dsp:spPr>
        <a:xfrm>
          <a:off x="78776" y="6144573"/>
          <a:ext cx="1032734" cy="630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5857-81E0-4539-AD64-6A373314AC7F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F8B67-5081-4E4F-B73A-5B5A81C543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7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9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4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Woord en beeld combineren leidt tot beter leren uit onderzoek Dual </a:t>
            </a:r>
            <a:r>
              <a:rPr lang="nl-BE" err="1"/>
              <a:t>Coding</a:t>
            </a:r>
            <a:r>
              <a:rPr lang="nl-BE"/>
              <a:t> </a:t>
            </a:r>
            <a:r>
              <a:rPr lang="nl-BE" err="1"/>
              <a:t>Theor</a:t>
            </a:r>
            <a:r>
              <a:rPr lang="nl-BE"/>
              <a:t> doordat de info op 2 verschillende sporen in de hersenen gebruikt wordt, ander spoor voor taal als voor beeld.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01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576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21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F36D-7E9D-4C42-8376-84ADE1B37E2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0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CE6A4-B694-40B9-9D0E-F7A0716E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2CCB13-CD77-4046-96FF-A297A0136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10BEBB-2436-45E9-B81B-FE9941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445F00-DC5E-4EF6-9745-0EA558CA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394F4B-CD71-4C8F-A352-717C1323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2D32D948-6930-44AD-ACB7-2D716236C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24" y="6127115"/>
            <a:ext cx="832838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DC07EAE-6BAE-4A52-8297-3DA708032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86" y="6252852"/>
            <a:ext cx="832838" cy="3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F6A9129B-D8A6-41EF-A431-991BF48C3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48" y="6205162"/>
            <a:ext cx="832838" cy="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C94131F-17F3-4E9E-A9B1-BC80B7044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r="-2" b="23768"/>
          <a:stretch/>
        </p:blipFill>
        <p:spPr>
          <a:xfrm>
            <a:off x="6955686" y="6245753"/>
            <a:ext cx="647181" cy="2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1B810-FD5C-4013-916B-47A82E0D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1C6950-C276-455A-979E-8AF96F572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D9392-F340-4F49-ADE4-AE89D9F2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DE5066-FD96-43BF-A524-520B6C41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3FA775-248D-4E51-8BE2-946B7E16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858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767F81-41CC-4D34-9645-8AC924A75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12B05D-75CE-487B-9BA3-9078D7B3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44C46B-6810-4B39-B3A1-9E45F826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7B88DB-4933-4329-9B44-CCFB96BF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6026CD-3C91-4B4D-95E1-D6A10C0E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0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50D41-04B2-4485-A313-F4675879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FB70B-8407-4D7F-A39A-003AA3F2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18373E-CA20-4225-8D4B-FBDAEBA6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6368A8-E8D8-48B6-ADBA-97C4A1E7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A9E1DE-45EF-490A-AF57-4454DA63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C36057B6-D0BA-4DDE-ABBA-CAEAA673D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43" y="6051226"/>
            <a:ext cx="832838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3E6B374-2E06-449A-8101-08263F4C5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05" y="6176963"/>
            <a:ext cx="832838" cy="3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EA33FDFC-EA6B-4F11-AD20-6EFB25EB5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67" y="6129273"/>
            <a:ext cx="832838" cy="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BF2BE1C-03DB-4CD0-8C56-2E4C0818F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r="-2" b="23768"/>
          <a:stretch/>
        </p:blipFill>
        <p:spPr>
          <a:xfrm>
            <a:off x="10871905" y="6169864"/>
            <a:ext cx="647181" cy="2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4A86-2BB6-47D4-AA7E-2E96654A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7665C9-6DF9-46A8-BA1A-782AABE44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A500F-518D-4824-9DBC-0006F1BE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DD1971-54D2-4E1D-85B2-DE9C921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85AF8-8B54-44D8-8816-2FB359D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6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E12F9-4B42-4244-935D-CFF8D0A6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0616D-9324-4A98-BF80-23008DA1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D1AB6-0D3F-4388-8182-5979F193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961B67-E009-4032-8E09-BC3CCC15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07217E-5A1F-4939-8779-3F37CD4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A0CF6-41AF-45FD-B4ED-BA14100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3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8A8A6-D821-428B-A662-4A443204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ECED9F-4913-4C7A-8B8F-9E1CA116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1129C3-2C3C-47DC-AD81-07367E67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0E0008-5A7B-4F2E-873D-13D840CED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9BF817-0F5E-40AD-8172-C5CE194A5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553940-85C9-42E5-ABEE-390BA5E8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60ABC0-FBA5-4BF5-8CE5-67DE8E07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FFD2ED-6B67-476E-A730-CF6F4872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56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40B01-D575-4B08-BFC3-87CAFB52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93B1C4-FDC9-4741-8F05-E32619F4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B4E27C-BE39-43A9-B402-28933F32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949258-E64B-415F-B1BB-EBFB979A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56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226ACD-7AB0-43CC-8044-7492AB89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F7EC82-7D6A-4E6B-BA63-D307EE8C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8D338D-C2E2-4286-9E18-AB42883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8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7FC27-D122-47CF-B4A8-13960C6C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17026-92CB-4BED-B54D-A42894D1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13FFB9-7412-4703-A792-B78F473EB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87C8E1-6B9A-40F2-8B59-67D05F0E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557AD8-0F20-4817-9136-9B5DB0B9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B2918-3C19-41DE-AF49-0BBD8A68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8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8C14E-0B5B-4D8C-B8BB-77EB76BD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A5F7AC-537C-4D9A-93DC-B2143A2B0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0670E6-3769-4196-AEE1-84F277F25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445AA7-8FC1-4CBC-83DB-7ABA9D8A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810472-A331-4294-85C0-84956044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32C4B-DBD1-4256-A951-9EAB875F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56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28F57C6-9810-4F61-A3DC-75B67B95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80D8A-820D-495A-8744-108CCF48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367B39-8835-4F7B-8037-134292BD5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A3AB-4A9F-4671-A28D-299A65049153}" type="datetimeFigureOut">
              <a:rPr lang="nl-BE" smtClean="0"/>
              <a:t>18/05/2022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22953B-DCE8-4422-9F32-3A9CA6BEB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0A0BE5-59EB-4D76-824C-DC0F30F2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CADF-DDD0-449F-9DEF-872E7D36B6A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4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nst.be/begeleidersschool.html#begeleidenwvl_verdiep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538A-E5B7-40E5-A458-FA38A05BE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971" y="-457666"/>
            <a:ext cx="9144000" cy="2387600"/>
          </a:xfrm>
        </p:spPr>
        <p:txBody>
          <a:bodyPr/>
          <a:lstStyle/>
          <a:p>
            <a:r>
              <a:rPr lang="nl-BE" dirty="0"/>
              <a:t>Stappenplannen 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E64DDC-DE7B-4F64-890B-F77569101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441" y="229095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Op een didactisch verantwoorde manier</a:t>
            </a:r>
          </a:p>
          <a:p>
            <a:endParaRPr lang="nl-NL" dirty="0">
              <a:cs typeface="Calibri"/>
            </a:endParaRPr>
          </a:p>
          <a:p>
            <a:endParaRPr lang="nl-NL" dirty="0">
              <a:latin typeface="Calibri"/>
              <a:ea typeface="+mj-ea"/>
              <a:cs typeface="Calibri"/>
            </a:endParaRPr>
          </a:p>
          <a:p>
            <a:endParaRPr lang="nl-NL" dirty="0">
              <a:latin typeface="Calibri"/>
              <a:ea typeface="+mj-ea"/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B18E4-065D-4CAB-A0A0-53E8A9704F5D}"/>
              </a:ext>
            </a:extLst>
          </p:cNvPr>
          <p:cNvSpPr txBox="1"/>
          <p:nvPr/>
        </p:nvSpPr>
        <p:spPr>
          <a:xfrm>
            <a:off x="1076886" y="3430121"/>
            <a:ext cx="104976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6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46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434" y="2552287"/>
            <a:ext cx="5728855" cy="1216890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Werk met verschillende stappenplannen indien nodig, laat medewerkers kiezen of al of niet met een stappenplan willen werken. </a:t>
            </a:r>
            <a:endParaRPr lang="nl-BE" sz="240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AF4D85D-3B1C-4F48-82F7-AEB68E3D2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240" y="163954"/>
            <a:ext cx="3694989" cy="20095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4142B9-DE75-4BA6-95D3-363F6031B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7314" y="94665"/>
            <a:ext cx="3015301" cy="1684788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D194960-5E8A-49F8-9D65-39469491D99D}"/>
              </a:ext>
            </a:extLst>
          </p:cNvPr>
          <p:cNvSpPr/>
          <p:nvPr/>
        </p:nvSpPr>
        <p:spPr>
          <a:xfrm>
            <a:off x="10879893" y="938953"/>
            <a:ext cx="1239982" cy="115288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4BCCF-23AF-4A6C-A0D9-4E9CC7FF4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58BE8-7D32-4D6F-A595-78240BDFB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C66E3-6D3D-45DF-8CB3-DAE6A00D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Meer hierover?</a:t>
            </a:r>
            <a:r>
              <a:rPr lang="nl-NL" dirty="0"/>
              <a:t> </a:t>
            </a:r>
            <a:endParaRPr lang="nl-NL"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A995F-41E6-4198-ACC8-621B3B15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 je meer leren hierover? 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VONST biedt een opleiding technische instructies geven op de werkvloer waarbij we dit grondig leren en oefenen. 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Kijk op onze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voor meer info hierover.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B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170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540920"/>
            <a:ext cx="5407742" cy="1101067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Didactische principes</a:t>
            </a:r>
            <a:br>
              <a:rPr lang="nl-BE" dirty="0"/>
            </a:br>
            <a:endParaRPr lang="nl-BE" dirty="0">
              <a:cs typeface="Calibri Ligh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B7E6D3E-F3F5-4B3D-AAF7-694A0E6049BC}"/>
              </a:ext>
            </a:extLst>
          </p:cNvPr>
          <p:cNvSpPr txBox="1"/>
          <p:nvPr/>
        </p:nvSpPr>
        <p:spPr>
          <a:xfrm>
            <a:off x="5882293" y="2005058"/>
            <a:ext cx="45877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Integreer deze didactische principes in jouw leermiddelen en ga voor:</a:t>
            </a:r>
            <a:endParaRPr lang="nl-BE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Meer zelfstandigheid</a:t>
            </a:r>
            <a:endParaRPr lang="nl-BE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Meer taalondersteuning</a:t>
            </a:r>
            <a:endParaRPr lang="nl-BE" sz="20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Meer </a:t>
            </a:r>
            <a:r>
              <a:rPr lang="nl-B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leerrendenment</a:t>
            </a: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F6220F29-0C5F-443B-8E50-9A5412AD6E6D}"/>
              </a:ext>
            </a:extLst>
          </p:cNvPr>
          <p:cNvSpPr txBox="1"/>
          <p:nvPr/>
        </p:nvSpPr>
        <p:spPr>
          <a:xfrm>
            <a:off x="5945842" y="3996017"/>
            <a:ext cx="381896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5561" y="4326561"/>
            <a:ext cx="5397910" cy="71151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Zorg voor afbeeldingen die duidelijk de handeling weergeven. </a:t>
            </a:r>
            <a:b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Werk indien nodig met pijlen of andere aanduidingen.</a:t>
            </a:r>
            <a:r>
              <a:rPr lang="nl-BE" sz="1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0129EDE-40B9-4F40-BD13-A061F1D72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44900"/>
            <a:ext cx="5397910" cy="389256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DE582DA-78D9-4F99-BAB8-AFE7B5D7C7B0}"/>
              </a:ext>
            </a:extLst>
          </p:cNvPr>
          <p:cNvSpPr/>
          <p:nvPr/>
        </p:nvSpPr>
        <p:spPr>
          <a:xfrm>
            <a:off x="6550090" y="2548247"/>
            <a:ext cx="1726163" cy="166452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52BFE68-8472-4926-A11A-98350AFE84F2}"/>
              </a:ext>
            </a:extLst>
          </p:cNvPr>
          <p:cNvSpPr/>
          <p:nvPr/>
        </p:nvSpPr>
        <p:spPr>
          <a:xfrm>
            <a:off x="7803502" y="2046726"/>
            <a:ext cx="687355" cy="68891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39E96-9866-46B8-89B7-9417F342093E}"/>
              </a:ext>
            </a:extLst>
          </p:cNvPr>
          <p:cNvSpPr txBox="1"/>
          <p:nvPr/>
        </p:nvSpPr>
        <p:spPr>
          <a:xfrm>
            <a:off x="6242797" y="5239871"/>
            <a:ext cx="52421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6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7927" y="3281061"/>
            <a:ext cx="5831361" cy="2299447"/>
          </a:xfrm>
        </p:spPr>
        <p:txBody>
          <a:bodyPr>
            <a:noAutofit/>
          </a:bodyPr>
          <a:lstStyle/>
          <a:p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Zorg dat de afbeeldingen en de inhoud herkenbaar, levensecht en aan aannemelijk is. Gebruik termen die de gebruikers kennen.</a:t>
            </a:r>
            <a:b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Noteer indien mogelijk waarom de handeling moet gebeuren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9EAFF33-101D-450B-8EA6-9AF86FCBF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161" y="95462"/>
            <a:ext cx="3442484" cy="248622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AEB94B2-48AF-4A72-BAA5-F32155C75DF2}"/>
              </a:ext>
            </a:extLst>
          </p:cNvPr>
          <p:cNvSpPr/>
          <p:nvPr/>
        </p:nvSpPr>
        <p:spPr>
          <a:xfrm>
            <a:off x="7229509" y="1143641"/>
            <a:ext cx="895008" cy="33379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9818B1F-CA15-45AD-B5A0-9B10C6FA645B}"/>
              </a:ext>
            </a:extLst>
          </p:cNvPr>
          <p:cNvSpPr/>
          <p:nvPr/>
        </p:nvSpPr>
        <p:spPr>
          <a:xfrm>
            <a:off x="6913526" y="1518831"/>
            <a:ext cx="1152743" cy="96012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C4BC562B-2F04-4362-A4FE-096073A7583F}"/>
              </a:ext>
            </a:extLst>
          </p:cNvPr>
          <p:cNvSpPr txBox="1"/>
          <p:nvPr/>
        </p:nvSpPr>
        <p:spPr>
          <a:xfrm>
            <a:off x="5833782" y="4433047"/>
            <a:ext cx="53709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6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5405" y="3524946"/>
            <a:ext cx="5831361" cy="1323999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Zorg voor logische stappen, niet te groot en niet te klein. Werk met duidelijke titels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6E2D8EB7-A4CC-4798-BF80-2D8D4B174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955" y="217337"/>
            <a:ext cx="3848380" cy="349111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6EB9929D-5336-43E0-848E-4076974E8604}"/>
              </a:ext>
            </a:extLst>
          </p:cNvPr>
          <p:cNvSpPr/>
          <p:nvPr/>
        </p:nvSpPr>
        <p:spPr>
          <a:xfrm>
            <a:off x="5916706" y="271342"/>
            <a:ext cx="629359" cy="349313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1D2A589-E959-4489-AA50-8A1C5963B517}"/>
              </a:ext>
            </a:extLst>
          </p:cNvPr>
          <p:cNvSpPr/>
          <p:nvPr/>
        </p:nvSpPr>
        <p:spPr>
          <a:xfrm>
            <a:off x="5974954" y="217349"/>
            <a:ext cx="3889016" cy="31328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18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559AE-E4B4-4849-B3A6-6360B91E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63D308-ADA7-480C-8736-65299F2EB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5346" y="3624882"/>
            <a:ext cx="6117832" cy="1863988"/>
          </a:xfrm>
        </p:spPr>
        <p:txBody>
          <a:bodyPr>
            <a:normAutofit fontScale="90000"/>
          </a:bodyPr>
          <a:lstStyle/>
          <a:p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 het kort en bondig, beperk de stappen en de uitleg. Zorg er wel voor dat het volledig genoeg is zodat er geen twijfel mogelijk is . </a:t>
            </a:r>
            <a:b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Ideaal is maximaal 2 pagina’s met voor- en achterkant.</a:t>
            </a:r>
            <a:r>
              <a:rPr lang="nl-BE" sz="2400" dirty="0"/>
              <a:t> </a:t>
            </a:r>
            <a:br>
              <a:rPr lang="nl-BE" sz="2400" dirty="0">
                <a:cs typeface="Calibri Light"/>
              </a:rPr>
            </a:br>
            <a:br>
              <a:rPr lang="nl-BE" sz="2400" dirty="0">
                <a:cs typeface="Calibri Light"/>
              </a:rPr>
            </a:br>
            <a:br>
              <a:rPr lang="nl-BE" sz="2400" dirty="0">
                <a:cs typeface="Calibri Light"/>
              </a:rPr>
            </a:br>
            <a:endParaRPr lang="nl-BE" sz="2400" dirty="0">
              <a:cs typeface="Calibri Ligh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C515BCD9-88A7-4A8E-8668-F7227D073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364" y="48556"/>
            <a:ext cx="5485567" cy="33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667" y="1271746"/>
            <a:ext cx="6117745" cy="6114765"/>
          </a:xfrm>
        </p:spPr>
        <p:txBody>
          <a:bodyPr>
            <a:noAutofit/>
          </a:bodyPr>
          <a:lstStyle/>
          <a:p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Herhaal telkens de grote blokken (hier poetsen) en de titels zodat de structuur heel helder is.</a:t>
            </a:r>
            <a:br>
              <a:rPr lang="nl-BE" sz="2000" dirty="0"/>
            </a:br>
            <a:r>
              <a:rPr lang="nl-B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Belangrijke zaken mogen vaak herhaald worden. 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825E4092-2C6B-4CE3-A94F-A89A820B6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070" y="457467"/>
            <a:ext cx="2933450" cy="320236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21BA497-FF4B-4C39-AC5A-B0FCE7284142}"/>
              </a:ext>
            </a:extLst>
          </p:cNvPr>
          <p:cNvSpPr/>
          <p:nvPr/>
        </p:nvSpPr>
        <p:spPr>
          <a:xfrm>
            <a:off x="6851208" y="2561298"/>
            <a:ext cx="1352481" cy="69046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4D20771-447B-4F24-AFA0-520C68A8640C}"/>
              </a:ext>
            </a:extLst>
          </p:cNvPr>
          <p:cNvSpPr/>
          <p:nvPr/>
        </p:nvSpPr>
        <p:spPr>
          <a:xfrm>
            <a:off x="5844898" y="217714"/>
            <a:ext cx="1506351" cy="69046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A79ABA2-FFBA-4F7D-BFF6-71EED247F698}"/>
              </a:ext>
            </a:extLst>
          </p:cNvPr>
          <p:cNvSpPr/>
          <p:nvPr/>
        </p:nvSpPr>
        <p:spPr>
          <a:xfrm>
            <a:off x="6772767" y="741830"/>
            <a:ext cx="1565393" cy="67926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1B8CD0AB-74A0-479C-90AB-46783AA0D6B9}"/>
              </a:ext>
            </a:extLst>
          </p:cNvPr>
          <p:cNvSpPr txBox="1"/>
          <p:nvPr/>
        </p:nvSpPr>
        <p:spPr>
          <a:xfrm>
            <a:off x="5643282" y="4993341"/>
            <a:ext cx="60489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ea typeface="+mn-lt"/>
              <a:cs typeface="+mn-lt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5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2936" y="2374011"/>
            <a:ext cx="6319538" cy="2299447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Gebruik actieve taal, eventueel kan je met checklist werken waar medewerkers kunnen aanduiden wat in orde is. </a:t>
            </a:r>
            <a:endParaRPr lang="nl-BE" sz="240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AB3F7F24-8C6D-4098-AB40-29F6282753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4318"/>
          <a:stretch/>
        </p:blipFill>
        <p:spPr>
          <a:xfrm>
            <a:off x="5633542" y="198109"/>
            <a:ext cx="4525930" cy="276301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E41097D-4DDC-497C-888B-84105B2990C6}"/>
              </a:ext>
            </a:extLst>
          </p:cNvPr>
          <p:cNvSpPr/>
          <p:nvPr/>
        </p:nvSpPr>
        <p:spPr>
          <a:xfrm>
            <a:off x="8221184" y="697875"/>
            <a:ext cx="550506" cy="27991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91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27045" y="93306"/>
          <a:ext cx="5163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2651" y="3139672"/>
            <a:ext cx="6543656" cy="1296074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 linken tussen de verschillende processen. Gebruik woorden die ze ook in de praktijk gebruiken.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4C6098A-21E1-4914-A03D-7CD6701FE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195" y="342168"/>
            <a:ext cx="4779651" cy="259333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32DD42D1-8AA1-4EE2-91B3-32B661C65620}"/>
              </a:ext>
            </a:extLst>
          </p:cNvPr>
          <p:cNvSpPr/>
          <p:nvPr/>
        </p:nvSpPr>
        <p:spPr>
          <a:xfrm>
            <a:off x="5087472" y="252521"/>
            <a:ext cx="5091404" cy="69979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8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EE7FD-6CAA-432C-8E98-C92E5F28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A5060-56CC-4D4B-BB5E-F0B0329B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523CD-A53D-4B82-A267-AB2A7AFD7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35F81-E296-4644-B7BD-6647478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876BB-2ABD-4829-ADCC-700EEFE6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6088A-431A-4F37-91EB-40E3FDE1A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AF726-F96C-4120-A59F-12BEDB5C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D1A65-EFAA-4C88-BBED-78C32FAE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88DA-8AB7-4E07-A5C5-16415D488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48E8-C215-4C8B-8920-EF36D9AD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E83A4-8B29-4B8C-8E9A-E277AFCF3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FEB9-39CC-4B1C-A797-998B521D8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C12DE-DDB8-438B-9520-A054299DF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7BF39-B949-4B4E-9F4D-65EC88C9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FD300-A0C2-4B23-A883-18472A60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A779D-FB9F-47B6-A9EC-1A7C2445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OK xmlns="36beaf43-34c8-4d3f-afa3-b7b48e7af52c" xsi:nil="true"/>
    <status xmlns="36beaf43-34c8-4d3f-afa3-b7b48e7af52c">false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A2D59CE94334BA6AC0D3DE3DD1317" ma:contentTypeVersion="15" ma:contentTypeDescription="Een nieuw document maken." ma:contentTypeScope="" ma:versionID="e9da61439daa19e4206313a909c36f46">
  <xsd:schema xmlns:xsd="http://www.w3.org/2001/XMLSchema" xmlns:xs="http://www.w3.org/2001/XMLSchema" xmlns:p="http://schemas.microsoft.com/office/2006/metadata/properties" xmlns:ns2="36beaf43-34c8-4d3f-afa3-b7b48e7af52c" xmlns:ns3="72a13f39-945f-4afa-82e7-c87b57abb438" targetNamespace="http://schemas.microsoft.com/office/2006/metadata/properties" ma:root="true" ma:fieldsID="a0ac46d2f90b97bae96d08d89cff51eb" ns2:_="" ns3:_="">
    <xsd:import namespace="36beaf43-34c8-4d3f-afa3-b7b48e7af52c"/>
    <xsd:import namespace="72a13f39-945f-4afa-82e7-c87b57abb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aOK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eaf43-34c8-4d3f-afa3-b7b48e7af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OK" ma:index="18" nillable="true" ma:displayName="data OK" ma:format="Dropdown" ma:internalName="dataOK">
      <xsd:simpleType>
        <xsd:restriction base="dms:Text">
          <xsd:maxLength value="255"/>
        </xsd:restriction>
      </xsd:simpleType>
    </xsd:element>
    <xsd:element name="status" ma:index="19" nillable="true" ma:displayName="status" ma:default="0" ma:internalName="status">
      <xsd:simpleType>
        <xsd:restriction base="dms:Boolea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3f39-945f-4afa-82e7-c87b57abb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E9634-99E5-4627-885A-20379D476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9B67B-E747-42B5-8431-021FDEA779DE}">
  <ds:schemaRefs>
    <ds:schemaRef ds:uri="http://schemas.microsoft.com/office/2006/metadata/properties"/>
    <ds:schemaRef ds:uri="http://schemas.microsoft.com/office/infopath/2007/PartnerControls"/>
    <ds:schemaRef ds:uri="36beaf43-34c8-4d3f-afa3-b7b48e7af52c"/>
  </ds:schemaRefs>
</ds:datastoreItem>
</file>

<file path=customXml/itemProps3.xml><?xml version="1.0" encoding="utf-8"?>
<ds:datastoreItem xmlns:ds="http://schemas.openxmlformats.org/officeDocument/2006/customXml" ds:itemID="{152C5B3A-0C33-4A65-80DF-70AAFB9A5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eaf43-34c8-4d3f-afa3-b7b48e7af52c"/>
    <ds:schemaRef ds:uri="72a13f39-945f-4afa-82e7-c87b57abb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Stappenplannen maken</vt:lpstr>
      <vt:lpstr>Didactische principes </vt:lpstr>
      <vt:lpstr>Zorg voor afbeeldingen die duidelijk de handeling weergeven.  Werk indien nodig met pijlen of andere aanduidingen. </vt:lpstr>
      <vt:lpstr>Zorg dat de afbeeldingen en de inhoud herkenbaar, levensecht en aan aannemelijk is. Gebruik termen die de gebruikers kennen. Noteer indien mogelijk waarom de handeling moet gebeuren</vt:lpstr>
      <vt:lpstr>Zorg voor logische stappen, niet te groot en niet te klein. Werk met duidelijke titels</vt:lpstr>
      <vt:lpstr>Hou het kort en bondig, beperk de stappen en de uitleg. Zorg er wel voor dat het volledig genoeg is zodat er geen twijfel mogelijk is .  Ideaal is maximaal 2 pagina’s met voor- en achterkant.    </vt:lpstr>
      <vt:lpstr>Herhaal telkens de grote blokken (hier poetsen) en de titels zodat de structuur heel helder is. Belangrijke zaken mogen vaak herhaald worden. </vt:lpstr>
      <vt:lpstr>Gebruik actieve taal, eventueel kan je met checklist werken waar medewerkers kunnen aanduiden wat in orde is. </vt:lpstr>
      <vt:lpstr>Leg linken tussen de verschillende processen. Gebruik woorden die ze ook in de praktijk gebruiken.</vt:lpstr>
      <vt:lpstr>Werk met verschillende stappenplannen indien nodig, laat medewerkers kiezen of al of niet met een stappenplan willen werken. </vt:lpstr>
      <vt:lpstr>Meer hierover?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Stappenplannen maken</dc:title>
  <dc:creator>Inge Laperre</dc:creator>
  <cp:revision>278</cp:revision>
  <dcterms:created xsi:type="dcterms:W3CDTF">2021-12-03T12:26:32Z</dcterms:created>
  <dcterms:modified xsi:type="dcterms:W3CDTF">2022-05-18T09:14:25Z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0x010100DBEA2D59CE94334BA6AC0D3DE3DD1317</vt:lpwstr>
  </property>
</Properties>
</file>