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72" r:id="rId7"/>
    <p:sldId id="267" r:id="rId8"/>
    <p:sldId id="266" r:id="rId9"/>
    <p:sldId id="268" r:id="rId10"/>
    <p:sldId id="260" r:id="rId11"/>
    <p:sldId id="269" r:id="rId12"/>
    <p:sldId id="259" r:id="rId13"/>
    <p:sldId id="270" r:id="rId14"/>
    <p:sldId id="271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1887484-B111-4CE3-95DB-230E8AE892EA}">
          <p14:sldIdLst>
            <p14:sldId id="256"/>
            <p14:sldId id="257"/>
            <p14:sldId id="272"/>
            <p14:sldId id="267"/>
            <p14:sldId id="266"/>
            <p14:sldId id="268"/>
            <p14:sldId id="260"/>
            <p14:sldId id="269"/>
            <p14:sldId id="259"/>
            <p14:sldId id="270"/>
            <p14:sldId id="271"/>
          </p14:sldIdLst>
        </p14:section>
        <p14:section name="Check je kennis" id="{C9F42B1B-1067-428B-8139-D14BE7449EA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 Laperre" initials="IL" lastIdx="1" clrIdx="0">
    <p:extLst>
      <p:ext uri="{19B8F6BF-5375-455C-9EA6-DF929625EA0E}">
        <p15:presenceInfo xmlns:p15="http://schemas.microsoft.com/office/powerpoint/2012/main" userId="Inge Laper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CAC68-26CC-45C7-BD0C-17D8BC8ABD40}" v="2185" dt="2021-12-06T10:47:3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463C9-3638-4DB7-959E-0343F6CB7452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BAB52759-7240-44F2-9430-D7DC2E96BB15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99E9FDFA-8F78-4C8B-9D54-44C009B0A120}" type="parTrans" cxnId="{42277178-4AD7-407A-B76B-9F1224C2380D}">
      <dgm:prSet/>
      <dgm:spPr/>
      <dgm:t>
        <a:bodyPr/>
        <a:lstStyle/>
        <a:p>
          <a:endParaRPr lang="nl-BE"/>
        </a:p>
      </dgm:t>
    </dgm:pt>
    <dgm:pt modelId="{480FC96D-3D7D-4317-86D8-202487B961F2}" type="sibTrans" cxnId="{42277178-4AD7-407A-B76B-9F1224C2380D}">
      <dgm:prSet/>
      <dgm:spPr/>
      <dgm:t>
        <a:bodyPr/>
        <a:lstStyle/>
        <a:p>
          <a:endParaRPr lang="nl-BE"/>
        </a:p>
      </dgm:t>
    </dgm:pt>
    <dgm:pt modelId="{0787D0FC-9F04-4D29-9044-EF88A389D13A}">
      <dgm:prSet phldrT="[Tekst]"/>
      <dgm:spPr/>
      <dgm:t>
        <a:bodyPr/>
        <a:lstStyle/>
        <a:p>
          <a:r>
            <a:rPr lang="nl-BE" dirty="0"/>
            <a:t>Om geen voedsel te beschadigen met je nagels</a:t>
          </a:r>
        </a:p>
      </dgm:t>
    </dgm:pt>
    <dgm:pt modelId="{A92A6760-F723-4A11-9C1A-26FAFBF0084D}" type="parTrans" cxnId="{5F70013A-D3A6-4394-AD27-330184D2C75A}">
      <dgm:prSet/>
      <dgm:spPr/>
      <dgm:t>
        <a:bodyPr/>
        <a:lstStyle/>
        <a:p>
          <a:endParaRPr lang="nl-BE"/>
        </a:p>
      </dgm:t>
    </dgm:pt>
    <dgm:pt modelId="{89E7FA0B-6FF1-44DC-9D23-D7C1B6320639}" type="sibTrans" cxnId="{5F70013A-D3A6-4394-AD27-330184D2C75A}">
      <dgm:prSet/>
      <dgm:spPr/>
      <dgm:t>
        <a:bodyPr/>
        <a:lstStyle/>
        <a:p>
          <a:endParaRPr lang="nl-BE"/>
        </a:p>
      </dgm:t>
    </dgm:pt>
    <dgm:pt modelId="{C344B7AE-975F-4895-A923-255E6D586DEA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AE4464EF-A590-45AE-8D3F-771012875ECB}" type="parTrans" cxnId="{AD8C636D-4BE7-41B9-AB15-309FB93068EA}">
      <dgm:prSet/>
      <dgm:spPr/>
      <dgm:t>
        <a:bodyPr/>
        <a:lstStyle/>
        <a:p>
          <a:endParaRPr lang="nl-BE"/>
        </a:p>
      </dgm:t>
    </dgm:pt>
    <dgm:pt modelId="{383785AF-2DE3-400F-94AE-596857344B07}" type="sibTrans" cxnId="{AD8C636D-4BE7-41B9-AB15-309FB93068EA}">
      <dgm:prSet/>
      <dgm:spPr/>
      <dgm:t>
        <a:bodyPr/>
        <a:lstStyle/>
        <a:p>
          <a:endParaRPr lang="nl-BE"/>
        </a:p>
      </dgm:t>
    </dgm:pt>
    <dgm:pt modelId="{82605A08-6B99-488A-BA37-0C0F55DC9EC4}">
      <dgm:prSet phldrT="[Tekst]"/>
      <dgm:spPr/>
      <dgm:t>
        <a:bodyPr/>
        <a:lstStyle/>
        <a:p>
          <a:r>
            <a:rPr lang="nl-BE" dirty="0"/>
            <a:t>Om te voorkomen dat bacteriën van onder de nagels in de voeding terecht komen</a:t>
          </a:r>
        </a:p>
      </dgm:t>
    </dgm:pt>
    <dgm:pt modelId="{5988E277-E061-42A4-856B-4F8C02E84746}" type="parTrans" cxnId="{0447C0DD-0BE8-42A2-A8BA-C5490E7AEAE2}">
      <dgm:prSet/>
      <dgm:spPr/>
      <dgm:t>
        <a:bodyPr/>
        <a:lstStyle/>
        <a:p>
          <a:endParaRPr lang="nl-BE"/>
        </a:p>
      </dgm:t>
    </dgm:pt>
    <dgm:pt modelId="{B50A254F-B501-4C7A-BA2F-1BD3CBD05C55}" type="sibTrans" cxnId="{0447C0DD-0BE8-42A2-A8BA-C5490E7AEAE2}">
      <dgm:prSet/>
      <dgm:spPr/>
      <dgm:t>
        <a:bodyPr/>
        <a:lstStyle/>
        <a:p>
          <a:endParaRPr lang="nl-BE"/>
        </a:p>
      </dgm:t>
    </dgm:pt>
    <dgm:pt modelId="{83741F4E-C7F6-490D-BD6A-54481F3EE40F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4E787EC7-FEBA-489C-9285-C8D712D21725}" type="parTrans" cxnId="{179FDBD0-0DFA-4E08-A4C2-180E0079189C}">
      <dgm:prSet/>
      <dgm:spPr/>
      <dgm:t>
        <a:bodyPr/>
        <a:lstStyle/>
        <a:p>
          <a:endParaRPr lang="nl-BE"/>
        </a:p>
      </dgm:t>
    </dgm:pt>
    <dgm:pt modelId="{26BE1E01-E2D2-4964-BB6D-C01C8791E32B}" type="sibTrans" cxnId="{179FDBD0-0DFA-4E08-A4C2-180E0079189C}">
      <dgm:prSet/>
      <dgm:spPr/>
      <dgm:t>
        <a:bodyPr/>
        <a:lstStyle/>
        <a:p>
          <a:endParaRPr lang="nl-BE"/>
        </a:p>
      </dgm:t>
    </dgm:pt>
    <dgm:pt modelId="{D3E7426C-52DC-499A-BC55-9BB703766A52}">
      <dgm:prSet phldrT="[Tekst]"/>
      <dgm:spPr/>
      <dgm:t>
        <a:bodyPr/>
        <a:lstStyle/>
        <a:p>
          <a:r>
            <a:rPr lang="nl-BE" dirty="0"/>
            <a:t>Omdat het onhandig is om met lange nagels te werken</a:t>
          </a:r>
        </a:p>
      </dgm:t>
    </dgm:pt>
    <dgm:pt modelId="{EA140EB9-8727-402D-95B6-617EC0DE1F5D}" type="parTrans" cxnId="{F7F12387-46F9-47FB-848C-E998369DC0B3}">
      <dgm:prSet/>
      <dgm:spPr/>
      <dgm:t>
        <a:bodyPr/>
        <a:lstStyle/>
        <a:p>
          <a:endParaRPr lang="nl-BE"/>
        </a:p>
      </dgm:t>
    </dgm:pt>
    <dgm:pt modelId="{961D7FBB-D25F-499C-9E35-87E2175AAC51}" type="sibTrans" cxnId="{F7F12387-46F9-47FB-848C-E998369DC0B3}">
      <dgm:prSet/>
      <dgm:spPr/>
      <dgm:t>
        <a:bodyPr/>
        <a:lstStyle/>
        <a:p>
          <a:endParaRPr lang="nl-BE"/>
        </a:p>
      </dgm:t>
    </dgm:pt>
    <dgm:pt modelId="{0807933A-63B5-4E36-9520-94C75BED9C3F}" type="pres">
      <dgm:prSet presAssocID="{998463C9-3638-4DB7-959E-0343F6CB7452}" presName="Name0" presStyleCnt="0">
        <dgm:presLayoutVars>
          <dgm:dir/>
          <dgm:animLvl val="lvl"/>
          <dgm:resizeHandles val="exact"/>
        </dgm:presLayoutVars>
      </dgm:prSet>
      <dgm:spPr/>
    </dgm:pt>
    <dgm:pt modelId="{F4D49C7A-E910-47BC-9311-EADA7392E65D}" type="pres">
      <dgm:prSet presAssocID="{BAB52759-7240-44F2-9430-D7DC2E96BB15}" presName="composite" presStyleCnt="0"/>
      <dgm:spPr/>
    </dgm:pt>
    <dgm:pt modelId="{62A05C64-AAD2-4E1D-BC5B-1FAD807AB2D6}" type="pres">
      <dgm:prSet presAssocID="{BAB52759-7240-44F2-9430-D7DC2E96BB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6A81EBA-EB5D-4A29-B69C-D31B1D4EE33D}" type="pres">
      <dgm:prSet presAssocID="{BAB52759-7240-44F2-9430-D7DC2E96BB15}" presName="desTx" presStyleLbl="alignAccFollowNode1" presStyleIdx="0" presStyleCnt="3">
        <dgm:presLayoutVars>
          <dgm:bulletEnabled val="1"/>
        </dgm:presLayoutVars>
      </dgm:prSet>
      <dgm:spPr/>
    </dgm:pt>
    <dgm:pt modelId="{252885B4-2C97-4E67-9582-26D90B5370C5}" type="pres">
      <dgm:prSet presAssocID="{480FC96D-3D7D-4317-86D8-202487B961F2}" presName="space" presStyleCnt="0"/>
      <dgm:spPr/>
    </dgm:pt>
    <dgm:pt modelId="{B3AC18ED-23AE-4654-919E-52A488F41C5D}" type="pres">
      <dgm:prSet presAssocID="{C344B7AE-975F-4895-A923-255E6D586DEA}" presName="composite" presStyleCnt="0"/>
      <dgm:spPr/>
    </dgm:pt>
    <dgm:pt modelId="{BB19978B-AE5F-40B0-A3FC-45B43B8B00AF}" type="pres">
      <dgm:prSet presAssocID="{C344B7AE-975F-4895-A923-255E6D586DE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39A24E-FCF6-4BAF-BCCF-4DF57F56B978}" type="pres">
      <dgm:prSet presAssocID="{C344B7AE-975F-4895-A923-255E6D586DEA}" presName="desTx" presStyleLbl="alignAccFollowNode1" presStyleIdx="1" presStyleCnt="3">
        <dgm:presLayoutVars>
          <dgm:bulletEnabled val="1"/>
        </dgm:presLayoutVars>
      </dgm:prSet>
      <dgm:spPr/>
    </dgm:pt>
    <dgm:pt modelId="{BABB737D-012D-4E89-B458-88B2D4625011}" type="pres">
      <dgm:prSet presAssocID="{383785AF-2DE3-400F-94AE-596857344B07}" presName="space" presStyleCnt="0"/>
      <dgm:spPr/>
    </dgm:pt>
    <dgm:pt modelId="{C6AF33D7-7F98-4049-8660-6C5D285E0410}" type="pres">
      <dgm:prSet presAssocID="{83741F4E-C7F6-490D-BD6A-54481F3EE40F}" presName="composite" presStyleCnt="0"/>
      <dgm:spPr/>
    </dgm:pt>
    <dgm:pt modelId="{0F403AB5-762D-49F3-9B83-9EB247674F47}" type="pres">
      <dgm:prSet presAssocID="{83741F4E-C7F6-490D-BD6A-54481F3EE4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DF161D2-7FF9-4F89-9496-78127D5327AB}" type="pres">
      <dgm:prSet presAssocID="{83741F4E-C7F6-490D-BD6A-54481F3EE40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7FBD23-F7C8-4EC6-9E68-D976CF1ABE15}" type="presOf" srcId="{C344B7AE-975F-4895-A923-255E6D586DEA}" destId="{BB19978B-AE5F-40B0-A3FC-45B43B8B00AF}" srcOrd="0" destOrd="0" presId="urn:microsoft.com/office/officeart/2005/8/layout/hList1"/>
    <dgm:cxn modelId="{5F70013A-D3A6-4394-AD27-330184D2C75A}" srcId="{BAB52759-7240-44F2-9430-D7DC2E96BB15}" destId="{0787D0FC-9F04-4D29-9044-EF88A389D13A}" srcOrd="0" destOrd="0" parTransId="{A92A6760-F723-4A11-9C1A-26FAFBF0084D}" sibTransId="{89E7FA0B-6FF1-44DC-9D23-D7C1B6320639}"/>
    <dgm:cxn modelId="{CD96E63D-E9A9-44D9-B2FC-9153B00F8717}" type="presOf" srcId="{998463C9-3638-4DB7-959E-0343F6CB7452}" destId="{0807933A-63B5-4E36-9520-94C75BED9C3F}" srcOrd="0" destOrd="0" presId="urn:microsoft.com/office/officeart/2005/8/layout/hList1"/>
    <dgm:cxn modelId="{3D8FDC5F-09DD-4FA9-8684-77434689B23D}" type="presOf" srcId="{0787D0FC-9F04-4D29-9044-EF88A389D13A}" destId="{46A81EBA-EB5D-4A29-B69C-D31B1D4EE33D}" srcOrd="0" destOrd="0" presId="urn:microsoft.com/office/officeart/2005/8/layout/hList1"/>
    <dgm:cxn modelId="{AD8C636D-4BE7-41B9-AB15-309FB93068EA}" srcId="{998463C9-3638-4DB7-959E-0343F6CB7452}" destId="{C344B7AE-975F-4895-A923-255E6D586DEA}" srcOrd="1" destOrd="0" parTransId="{AE4464EF-A590-45AE-8D3F-771012875ECB}" sibTransId="{383785AF-2DE3-400F-94AE-596857344B07}"/>
    <dgm:cxn modelId="{42277178-4AD7-407A-B76B-9F1224C2380D}" srcId="{998463C9-3638-4DB7-959E-0343F6CB7452}" destId="{BAB52759-7240-44F2-9430-D7DC2E96BB15}" srcOrd="0" destOrd="0" parTransId="{99E9FDFA-8F78-4C8B-9D54-44C009B0A120}" sibTransId="{480FC96D-3D7D-4317-86D8-202487B961F2}"/>
    <dgm:cxn modelId="{C956CF86-B1E2-47B4-9072-F138CD4AC6F8}" type="presOf" srcId="{82605A08-6B99-488A-BA37-0C0F55DC9EC4}" destId="{FE39A24E-FCF6-4BAF-BCCF-4DF57F56B978}" srcOrd="0" destOrd="0" presId="urn:microsoft.com/office/officeart/2005/8/layout/hList1"/>
    <dgm:cxn modelId="{F7F12387-46F9-47FB-848C-E998369DC0B3}" srcId="{83741F4E-C7F6-490D-BD6A-54481F3EE40F}" destId="{D3E7426C-52DC-499A-BC55-9BB703766A52}" srcOrd="0" destOrd="0" parTransId="{EA140EB9-8727-402D-95B6-617EC0DE1F5D}" sibTransId="{961D7FBB-D25F-499C-9E35-87E2175AAC51}"/>
    <dgm:cxn modelId="{27829CAE-5077-4F48-B447-48C31B892AC2}" type="presOf" srcId="{BAB52759-7240-44F2-9430-D7DC2E96BB15}" destId="{62A05C64-AAD2-4E1D-BC5B-1FAD807AB2D6}" srcOrd="0" destOrd="0" presId="urn:microsoft.com/office/officeart/2005/8/layout/hList1"/>
    <dgm:cxn modelId="{4076F1C3-6376-473C-A915-27A1C238FE1F}" type="presOf" srcId="{83741F4E-C7F6-490D-BD6A-54481F3EE40F}" destId="{0F403AB5-762D-49F3-9B83-9EB247674F47}" srcOrd="0" destOrd="0" presId="urn:microsoft.com/office/officeart/2005/8/layout/hList1"/>
    <dgm:cxn modelId="{179FDBD0-0DFA-4E08-A4C2-180E0079189C}" srcId="{998463C9-3638-4DB7-959E-0343F6CB7452}" destId="{83741F4E-C7F6-490D-BD6A-54481F3EE40F}" srcOrd="2" destOrd="0" parTransId="{4E787EC7-FEBA-489C-9285-C8D712D21725}" sibTransId="{26BE1E01-E2D2-4964-BB6D-C01C8791E32B}"/>
    <dgm:cxn modelId="{0447C0DD-0BE8-42A2-A8BA-C5490E7AEAE2}" srcId="{C344B7AE-975F-4895-A923-255E6D586DEA}" destId="{82605A08-6B99-488A-BA37-0C0F55DC9EC4}" srcOrd="0" destOrd="0" parTransId="{5988E277-E061-42A4-856B-4F8C02E84746}" sibTransId="{B50A254F-B501-4C7A-BA2F-1BD3CBD05C55}"/>
    <dgm:cxn modelId="{B3AABEEA-D4BF-4E4E-AD58-55124D543E78}" type="presOf" srcId="{D3E7426C-52DC-499A-BC55-9BB703766A52}" destId="{BDF161D2-7FF9-4F89-9496-78127D5327AB}" srcOrd="0" destOrd="0" presId="urn:microsoft.com/office/officeart/2005/8/layout/hList1"/>
    <dgm:cxn modelId="{A490E265-F41A-4A4A-8ED8-1571293CFEE6}" type="presParOf" srcId="{0807933A-63B5-4E36-9520-94C75BED9C3F}" destId="{F4D49C7A-E910-47BC-9311-EADA7392E65D}" srcOrd="0" destOrd="0" presId="urn:microsoft.com/office/officeart/2005/8/layout/hList1"/>
    <dgm:cxn modelId="{3AC3204D-0DD5-43DA-9ACA-5BE31D41FF2E}" type="presParOf" srcId="{F4D49C7A-E910-47BC-9311-EADA7392E65D}" destId="{62A05C64-AAD2-4E1D-BC5B-1FAD807AB2D6}" srcOrd="0" destOrd="0" presId="urn:microsoft.com/office/officeart/2005/8/layout/hList1"/>
    <dgm:cxn modelId="{0FE7945D-59F8-4008-BA18-90E56E5A72E8}" type="presParOf" srcId="{F4D49C7A-E910-47BC-9311-EADA7392E65D}" destId="{46A81EBA-EB5D-4A29-B69C-D31B1D4EE33D}" srcOrd="1" destOrd="0" presId="urn:microsoft.com/office/officeart/2005/8/layout/hList1"/>
    <dgm:cxn modelId="{6D0FAB5D-E5D7-48C9-9319-3072D7813B05}" type="presParOf" srcId="{0807933A-63B5-4E36-9520-94C75BED9C3F}" destId="{252885B4-2C97-4E67-9582-26D90B5370C5}" srcOrd="1" destOrd="0" presId="urn:microsoft.com/office/officeart/2005/8/layout/hList1"/>
    <dgm:cxn modelId="{12A9B9D4-B4E6-4595-A911-779A4E51AF35}" type="presParOf" srcId="{0807933A-63B5-4E36-9520-94C75BED9C3F}" destId="{B3AC18ED-23AE-4654-919E-52A488F41C5D}" srcOrd="2" destOrd="0" presId="urn:microsoft.com/office/officeart/2005/8/layout/hList1"/>
    <dgm:cxn modelId="{8A773C73-062B-4B88-8968-CD1BA91BD931}" type="presParOf" srcId="{B3AC18ED-23AE-4654-919E-52A488F41C5D}" destId="{BB19978B-AE5F-40B0-A3FC-45B43B8B00AF}" srcOrd="0" destOrd="0" presId="urn:microsoft.com/office/officeart/2005/8/layout/hList1"/>
    <dgm:cxn modelId="{032F6DBA-FB5E-49B7-BC2D-74FB2B3187FF}" type="presParOf" srcId="{B3AC18ED-23AE-4654-919E-52A488F41C5D}" destId="{FE39A24E-FCF6-4BAF-BCCF-4DF57F56B978}" srcOrd="1" destOrd="0" presId="urn:microsoft.com/office/officeart/2005/8/layout/hList1"/>
    <dgm:cxn modelId="{343EB08C-17EF-4527-8D04-BC4F56EB3CDF}" type="presParOf" srcId="{0807933A-63B5-4E36-9520-94C75BED9C3F}" destId="{BABB737D-012D-4E89-B458-88B2D4625011}" srcOrd="3" destOrd="0" presId="urn:microsoft.com/office/officeart/2005/8/layout/hList1"/>
    <dgm:cxn modelId="{F00977C1-65FC-4971-A55A-D8C62E6C3ADF}" type="presParOf" srcId="{0807933A-63B5-4E36-9520-94C75BED9C3F}" destId="{C6AF33D7-7F98-4049-8660-6C5D285E0410}" srcOrd="4" destOrd="0" presId="urn:microsoft.com/office/officeart/2005/8/layout/hList1"/>
    <dgm:cxn modelId="{FE40F41B-B16E-4F0B-A707-4B3124A4632D}" type="presParOf" srcId="{C6AF33D7-7F98-4049-8660-6C5D285E0410}" destId="{0F403AB5-762D-49F3-9B83-9EB247674F47}" srcOrd="0" destOrd="0" presId="urn:microsoft.com/office/officeart/2005/8/layout/hList1"/>
    <dgm:cxn modelId="{1797F9EA-B1CE-4A19-AE89-CF4A93B79207}" type="presParOf" srcId="{C6AF33D7-7F98-4049-8660-6C5D285E0410}" destId="{BDF161D2-7FF9-4F89-9496-78127D5327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FC4FF-189F-49C7-8F14-A4A184F6B445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E2309C98-9AE7-46C8-B4F8-5CAAF045E98C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0EEE3657-63FF-4E14-A652-A7385F7D3589}" type="parTrans" cxnId="{39D1D345-7EEC-49A5-A846-E548CF30469C}">
      <dgm:prSet/>
      <dgm:spPr/>
      <dgm:t>
        <a:bodyPr/>
        <a:lstStyle/>
        <a:p>
          <a:endParaRPr lang="nl-BE"/>
        </a:p>
      </dgm:t>
    </dgm:pt>
    <dgm:pt modelId="{568C26C1-453F-4DFA-B2C3-6CEBA75209B7}" type="sibTrans" cxnId="{39D1D345-7EEC-49A5-A846-E548CF30469C}">
      <dgm:prSet/>
      <dgm:spPr/>
      <dgm:t>
        <a:bodyPr/>
        <a:lstStyle/>
        <a:p>
          <a:endParaRPr lang="nl-BE"/>
        </a:p>
      </dgm:t>
    </dgm:pt>
    <dgm:pt modelId="{7ECF7766-3ECB-4A9E-BD92-9B9CE74AC479}">
      <dgm:prSet phldrT="[Tekst]"/>
      <dgm:spPr/>
      <dgm:t>
        <a:bodyPr/>
        <a:lstStyle/>
        <a:p>
          <a:r>
            <a:rPr lang="nl-BE" dirty="0"/>
            <a:t>bacteriën van je handen in het voedsel kunnen komen</a:t>
          </a:r>
        </a:p>
      </dgm:t>
    </dgm:pt>
    <dgm:pt modelId="{5A4D636F-BA11-4AD2-8972-6DB1ABFD8395}" type="parTrans" cxnId="{A4A85D36-AFC7-4236-8785-42414CCB0B4C}">
      <dgm:prSet/>
      <dgm:spPr/>
      <dgm:t>
        <a:bodyPr/>
        <a:lstStyle/>
        <a:p>
          <a:endParaRPr lang="nl-BE"/>
        </a:p>
      </dgm:t>
    </dgm:pt>
    <dgm:pt modelId="{6FC1C092-5348-4EA0-AAEE-BAD1C873C5CE}" type="sibTrans" cxnId="{A4A85D36-AFC7-4236-8785-42414CCB0B4C}">
      <dgm:prSet/>
      <dgm:spPr/>
      <dgm:t>
        <a:bodyPr/>
        <a:lstStyle/>
        <a:p>
          <a:endParaRPr lang="nl-BE"/>
        </a:p>
      </dgm:t>
    </dgm:pt>
    <dgm:pt modelId="{7507EE74-2C47-4C3E-B347-B8B6C359939C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DBD8253C-97F8-4B02-B8A4-3F7DF5C431BB}" type="parTrans" cxnId="{4E10B34F-C29F-49FE-887D-2EE4B4F77344}">
      <dgm:prSet/>
      <dgm:spPr/>
      <dgm:t>
        <a:bodyPr/>
        <a:lstStyle/>
        <a:p>
          <a:endParaRPr lang="nl-BE"/>
        </a:p>
      </dgm:t>
    </dgm:pt>
    <dgm:pt modelId="{FA45E2C3-4C09-4BE3-83E5-A415D5C32250}" type="sibTrans" cxnId="{4E10B34F-C29F-49FE-887D-2EE4B4F77344}">
      <dgm:prSet/>
      <dgm:spPr/>
      <dgm:t>
        <a:bodyPr/>
        <a:lstStyle/>
        <a:p>
          <a:endParaRPr lang="nl-BE"/>
        </a:p>
      </dgm:t>
    </dgm:pt>
    <dgm:pt modelId="{B5AE9CA6-DB45-4E35-9AEE-4AFAD2658270}">
      <dgm:prSet phldrT="[Tekst]"/>
      <dgm:spPr/>
      <dgm:t>
        <a:bodyPr/>
        <a:lstStyle/>
        <a:p>
          <a:r>
            <a:rPr lang="nl-BE" dirty="0"/>
            <a:t>Je handen netjes moeten zijn voor klanten</a:t>
          </a:r>
        </a:p>
      </dgm:t>
    </dgm:pt>
    <dgm:pt modelId="{07FFF4A5-C726-49E6-9484-45476C84D641}" type="parTrans" cxnId="{319717B7-6D37-43C8-A982-0FBA7383DEA0}">
      <dgm:prSet/>
      <dgm:spPr/>
      <dgm:t>
        <a:bodyPr/>
        <a:lstStyle/>
        <a:p>
          <a:endParaRPr lang="nl-BE"/>
        </a:p>
      </dgm:t>
    </dgm:pt>
    <dgm:pt modelId="{9B6B7DC3-BFFA-4BB1-ACDD-A9372AFF0D2C}" type="sibTrans" cxnId="{319717B7-6D37-43C8-A982-0FBA7383DEA0}">
      <dgm:prSet/>
      <dgm:spPr/>
      <dgm:t>
        <a:bodyPr/>
        <a:lstStyle/>
        <a:p>
          <a:endParaRPr lang="nl-BE"/>
        </a:p>
      </dgm:t>
    </dgm:pt>
    <dgm:pt modelId="{20B1F984-7E75-4671-AACE-2B62430F83DD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09D2C172-6691-46BE-BE26-885D2C2A799B}" type="parTrans" cxnId="{277FDAD0-A05A-4515-B5A7-84F0581B7600}">
      <dgm:prSet/>
      <dgm:spPr/>
      <dgm:t>
        <a:bodyPr/>
        <a:lstStyle/>
        <a:p>
          <a:endParaRPr lang="nl-BE"/>
        </a:p>
      </dgm:t>
    </dgm:pt>
    <dgm:pt modelId="{4FE047A8-6FBE-42C1-9053-AA6AAA988917}" type="sibTrans" cxnId="{277FDAD0-A05A-4515-B5A7-84F0581B7600}">
      <dgm:prSet/>
      <dgm:spPr/>
      <dgm:t>
        <a:bodyPr/>
        <a:lstStyle/>
        <a:p>
          <a:endParaRPr lang="nl-BE"/>
        </a:p>
      </dgm:t>
    </dgm:pt>
    <dgm:pt modelId="{840F9B41-763A-4593-8363-153AD8C18A18}">
      <dgm:prSet phldrT="[Tekst]"/>
      <dgm:spPr/>
      <dgm:t>
        <a:bodyPr/>
        <a:lstStyle/>
        <a:p>
          <a:r>
            <a:rPr lang="nl-BE" dirty="0"/>
            <a:t>Je handen gezond moeten blijven</a:t>
          </a:r>
        </a:p>
      </dgm:t>
    </dgm:pt>
    <dgm:pt modelId="{E6AD2DA3-F7E1-4A88-B6F9-C4A62809DAF0}" type="parTrans" cxnId="{4A185CAD-B68B-4E74-AAD1-7101735F5679}">
      <dgm:prSet/>
      <dgm:spPr/>
      <dgm:t>
        <a:bodyPr/>
        <a:lstStyle/>
        <a:p>
          <a:endParaRPr lang="nl-BE"/>
        </a:p>
      </dgm:t>
    </dgm:pt>
    <dgm:pt modelId="{70E6DDE7-D7B9-4532-ADC1-3DF2A042B754}" type="sibTrans" cxnId="{4A185CAD-B68B-4E74-AAD1-7101735F5679}">
      <dgm:prSet/>
      <dgm:spPr/>
      <dgm:t>
        <a:bodyPr/>
        <a:lstStyle/>
        <a:p>
          <a:endParaRPr lang="nl-BE"/>
        </a:p>
      </dgm:t>
    </dgm:pt>
    <dgm:pt modelId="{43328983-D598-4F70-813A-11BFEFA09905}" type="pres">
      <dgm:prSet presAssocID="{21CFC4FF-189F-49C7-8F14-A4A184F6B445}" presName="Name0" presStyleCnt="0">
        <dgm:presLayoutVars>
          <dgm:dir/>
          <dgm:animLvl val="lvl"/>
          <dgm:resizeHandles val="exact"/>
        </dgm:presLayoutVars>
      </dgm:prSet>
      <dgm:spPr/>
    </dgm:pt>
    <dgm:pt modelId="{88D3BF02-968B-4346-B966-935E7DC7F006}" type="pres">
      <dgm:prSet presAssocID="{E2309C98-9AE7-46C8-B4F8-5CAAF045E98C}" presName="composite" presStyleCnt="0"/>
      <dgm:spPr/>
    </dgm:pt>
    <dgm:pt modelId="{DBC8ABAF-EA87-460C-A0F4-592F135763B1}" type="pres">
      <dgm:prSet presAssocID="{E2309C98-9AE7-46C8-B4F8-5CAAF045E9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6211466-8137-4D84-B37A-EE5EDC584717}" type="pres">
      <dgm:prSet presAssocID="{E2309C98-9AE7-46C8-B4F8-5CAAF045E98C}" presName="desTx" presStyleLbl="alignAccFollowNode1" presStyleIdx="0" presStyleCnt="3">
        <dgm:presLayoutVars>
          <dgm:bulletEnabled val="1"/>
        </dgm:presLayoutVars>
      </dgm:prSet>
      <dgm:spPr/>
    </dgm:pt>
    <dgm:pt modelId="{9C35BDD7-3014-4660-B1A5-76C2E451C48D}" type="pres">
      <dgm:prSet presAssocID="{568C26C1-453F-4DFA-B2C3-6CEBA75209B7}" presName="space" presStyleCnt="0"/>
      <dgm:spPr/>
    </dgm:pt>
    <dgm:pt modelId="{E3627934-9790-4EA9-936C-2C0E23366C89}" type="pres">
      <dgm:prSet presAssocID="{7507EE74-2C47-4C3E-B347-B8B6C359939C}" presName="composite" presStyleCnt="0"/>
      <dgm:spPr/>
    </dgm:pt>
    <dgm:pt modelId="{7742AE69-F5CD-49D2-9552-4F21AFA237B0}" type="pres">
      <dgm:prSet presAssocID="{7507EE74-2C47-4C3E-B347-B8B6C35993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1433F1-BA60-4A0C-8C3A-C1A6B68DF9A7}" type="pres">
      <dgm:prSet presAssocID="{7507EE74-2C47-4C3E-B347-B8B6C359939C}" presName="desTx" presStyleLbl="alignAccFollowNode1" presStyleIdx="1" presStyleCnt="3">
        <dgm:presLayoutVars>
          <dgm:bulletEnabled val="1"/>
        </dgm:presLayoutVars>
      </dgm:prSet>
      <dgm:spPr/>
    </dgm:pt>
    <dgm:pt modelId="{AF34BFB6-FFEB-4411-8E48-22B8B5AC91CC}" type="pres">
      <dgm:prSet presAssocID="{FA45E2C3-4C09-4BE3-83E5-A415D5C32250}" presName="space" presStyleCnt="0"/>
      <dgm:spPr/>
    </dgm:pt>
    <dgm:pt modelId="{39282AB5-76E9-4CC7-9FFF-00B635DEB18A}" type="pres">
      <dgm:prSet presAssocID="{20B1F984-7E75-4671-AACE-2B62430F83DD}" presName="composite" presStyleCnt="0"/>
      <dgm:spPr/>
    </dgm:pt>
    <dgm:pt modelId="{9155BE9F-A46F-4733-BB85-32F520585549}" type="pres">
      <dgm:prSet presAssocID="{20B1F984-7E75-4671-AACE-2B62430F83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AD3069B-9F68-47CB-BCDA-0030BD70E00B}" type="pres">
      <dgm:prSet presAssocID="{20B1F984-7E75-4671-AACE-2B62430F83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02F341C-3DF7-40F6-97B0-2F88C3D77851}" type="presOf" srcId="{B5AE9CA6-DB45-4E35-9AEE-4AFAD2658270}" destId="{C51433F1-BA60-4A0C-8C3A-C1A6B68DF9A7}" srcOrd="0" destOrd="0" presId="urn:microsoft.com/office/officeart/2005/8/layout/hList1"/>
    <dgm:cxn modelId="{3835902F-E978-4DE7-BF29-F5513C2B14BA}" type="presOf" srcId="{20B1F984-7E75-4671-AACE-2B62430F83DD}" destId="{9155BE9F-A46F-4733-BB85-32F520585549}" srcOrd="0" destOrd="0" presId="urn:microsoft.com/office/officeart/2005/8/layout/hList1"/>
    <dgm:cxn modelId="{A4A85D36-AFC7-4236-8785-42414CCB0B4C}" srcId="{E2309C98-9AE7-46C8-B4F8-5CAAF045E98C}" destId="{7ECF7766-3ECB-4A9E-BD92-9B9CE74AC479}" srcOrd="0" destOrd="0" parTransId="{5A4D636F-BA11-4AD2-8972-6DB1ABFD8395}" sibTransId="{6FC1C092-5348-4EA0-AAEE-BAD1C873C5CE}"/>
    <dgm:cxn modelId="{39D1D345-7EEC-49A5-A846-E548CF30469C}" srcId="{21CFC4FF-189F-49C7-8F14-A4A184F6B445}" destId="{E2309C98-9AE7-46C8-B4F8-5CAAF045E98C}" srcOrd="0" destOrd="0" parTransId="{0EEE3657-63FF-4E14-A652-A7385F7D3589}" sibTransId="{568C26C1-453F-4DFA-B2C3-6CEBA75209B7}"/>
    <dgm:cxn modelId="{4E10B34F-C29F-49FE-887D-2EE4B4F77344}" srcId="{21CFC4FF-189F-49C7-8F14-A4A184F6B445}" destId="{7507EE74-2C47-4C3E-B347-B8B6C359939C}" srcOrd="1" destOrd="0" parTransId="{DBD8253C-97F8-4B02-B8A4-3F7DF5C431BB}" sibTransId="{FA45E2C3-4C09-4BE3-83E5-A415D5C32250}"/>
    <dgm:cxn modelId="{23393552-8208-41E2-AC8C-ABB0CAB7542F}" type="presOf" srcId="{840F9B41-763A-4593-8363-153AD8C18A18}" destId="{5AD3069B-9F68-47CB-BCDA-0030BD70E00B}" srcOrd="0" destOrd="0" presId="urn:microsoft.com/office/officeart/2005/8/layout/hList1"/>
    <dgm:cxn modelId="{775C1EA6-CB69-4329-87CB-55788869CA68}" type="presOf" srcId="{21CFC4FF-189F-49C7-8F14-A4A184F6B445}" destId="{43328983-D598-4F70-813A-11BFEFA09905}" srcOrd="0" destOrd="0" presId="urn:microsoft.com/office/officeart/2005/8/layout/hList1"/>
    <dgm:cxn modelId="{4A185CAD-B68B-4E74-AAD1-7101735F5679}" srcId="{20B1F984-7E75-4671-AACE-2B62430F83DD}" destId="{840F9B41-763A-4593-8363-153AD8C18A18}" srcOrd="0" destOrd="0" parTransId="{E6AD2DA3-F7E1-4A88-B6F9-C4A62809DAF0}" sibTransId="{70E6DDE7-D7B9-4532-ADC1-3DF2A042B754}"/>
    <dgm:cxn modelId="{5A9425AE-444E-46EE-9C5B-19CEDC75DDC7}" type="presOf" srcId="{7507EE74-2C47-4C3E-B347-B8B6C359939C}" destId="{7742AE69-F5CD-49D2-9552-4F21AFA237B0}" srcOrd="0" destOrd="0" presId="urn:microsoft.com/office/officeart/2005/8/layout/hList1"/>
    <dgm:cxn modelId="{319717B7-6D37-43C8-A982-0FBA7383DEA0}" srcId="{7507EE74-2C47-4C3E-B347-B8B6C359939C}" destId="{B5AE9CA6-DB45-4E35-9AEE-4AFAD2658270}" srcOrd="0" destOrd="0" parTransId="{07FFF4A5-C726-49E6-9484-45476C84D641}" sibTransId="{9B6B7DC3-BFFA-4BB1-ACDD-A9372AFF0D2C}"/>
    <dgm:cxn modelId="{ACD442BD-3398-43EF-839E-84BB10F5E079}" type="presOf" srcId="{E2309C98-9AE7-46C8-B4F8-5CAAF045E98C}" destId="{DBC8ABAF-EA87-460C-A0F4-592F135763B1}" srcOrd="0" destOrd="0" presId="urn:microsoft.com/office/officeart/2005/8/layout/hList1"/>
    <dgm:cxn modelId="{277FDAD0-A05A-4515-B5A7-84F0581B7600}" srcId="{21CFC4FF-189F-49C7-8F14-A4A184F6B445}" destId="{20B1F984-7E75-4671-AACE-2B62430F83DD}" srcOrd="2" destOrd="0" parTransId="{09D2C172-6691-46BE-BE26-885D2C2A799B}" sibTransId="{4FE047A8-6FBE-42C1-9053-AA6AAA988917}"/>
    <dgm:cxn modelId="{631958D2-0CD0-4487-8806-A2D870A7C94F}" type="presOf" srcId="{7ECF7766-3ECB-4A9E-BD92-9B9CE74AC479}" destId="{06211466-8137-4D84-B37A-EE5EDC584717}" srcOrd="0" destOrd="0" presId="urn:microsoft.com/office/officeart/2005/8/layout/hList1"/>
    <dgm:cxn modelId="{7B7B6035-9D1C-403B-B683-FFF16F1CDE73}" type="presParOf" srcId="{43328983-D598-4F70-813A-11BFEFA09905}" destId="{88D3BF02-968B-4346-B966-935E7DC7F006}" srcOrd="0" destOrd="0" presId="urn:microsoft.com/office/officeart/2005/8/layout/hList1"/>
    <dgm:cxn modelId="{BBBE9745-C459-4D38-965B-1E98321E865D}" type="presParOf" srcId="{88D3BF02-968B-4346-B966-935E7DC7F006}" destId="{DBC8ABAF-EA87-460C-A0F4-592F135763B1}" srcOrd="0" destOrd="0" presId="urn:microsoft.com/office/officeart/2005/8/layout/hList1"/>
    <dgm:cxn modelId="{DF89A4B3-880A-43FD-A6CA-FB876E5ACD9F}" type="presParOf" srcId="{88D3BF02-968B-4346-B966-935E7DC7F006}" destId="{06211466-8137-4D84-B37A-EE5EDC584717}" srcOrd="1" destOrd="0" presId="urn:microsoft.com/office/officeart/2005/8/layout/hList1"/>
    <dgm:cxn modelId="{6AE8F5ED-EB58-4340-B447-77BB1C837A18}" type="presParOf" srcId="{43328983-D598-4F70-813A-11BFEFA09905}" destId="{9C35BDD7-3014-4660-B1A5-76C2E451C48D}" srcOrd="1" destOrd="0" presId="urn:microsoft.com/office/officeart/2005/8/layout/hList1"/>
    <dgm:cxn modelId="{EF0D228C-C80B-47C6-9557-69583B888F39}" type="presParOf" srcId="{43328983-D598-4F70-813A-11BFEFA09905}" destId="{E3627934-9790-4EA9-936C-2C0E23366C89}" srcOrd="2" destOrd="0" presId="urn:microsoft.com/office/officeart/2005/8/layout/hList1"/>
    <dgm:cxn modelId="{DB07F6EF-7AB0-42C3-99A3-1C327E303BE0}" type="presParOf" srcId="{E3627934-9790-4EA9-936C-2C0E23366C89}" destId="{7742AE69-F5CD-49D2-9552-4F21AFA237B0}" srcOrd="0" destOrd="0" presId="urn:microsoft.com/office/officeart/2005/8/layout/hList1"/>
    <dgm:cxn modelId="{B183561E-D60D-40FA-BC81-CBB560257469}" type="presParOf" srcId="{E3627934-9790-4EA9-936C-2C0E23366C89}" destId="{C51433F1-BA60-4A0C-8C3A-C1A6B68DF9A7}" srcOrd="1" destOrd="0" presId="urn:microsoft.com/office/officeart/2005/8/layout/hList1"/>
    <dgm:cxn modelId="{E92E6BFC-91AD-4878-B265-0C12431EBC27}" type="presParOf" srcId="{43328983-D598-4F70-813A-11BFEFA09905}" destId="{AF34BFB6-FFEB-4411-8E48-22B8B5AC91CC}" srcOrd="3" destOrd="0" presId="urn:microsoft.com/office/officeart/2005/8/layout/hList1"/>
    <dgm:cxn modelId="{25C5029B-FA65-4998-99B6-65339655B7A2}" type="presParOf" srcId="{43328983-D598-4F70-813A-11BFEFA09905}" destId="{39282AB5-76E9-4CC7-9FFF-00B635DEB18A}" srcOrd="4" destOrd="0" presId="urn:microsoft.com/office/officeart/2005/8/layout/hList1"/>
    <dgm:cxn modelId="{DA315A64-A514-4319-9266-5C2F4EAEA279}" type="presParOf" srcId="{39282AB5-76E9-4CC7-9FFF-00B635DEB18A}" destId="{9155BE9F-A46F-4733-BB85-32F520585549}" srcOrd="0" destOrd="0" presId="urn:microsoft.com/office/officeart/2005/8/layout/hList1"/>
    <dgm:cxn modelId="{911DDF16-A7C7-42DC-BAB2-F9DD057693E2}" type="presParOf" srcId="{39282AB5-76E9-4CC7-9FFF-00B635DEB18A}" destId="{5AD3069B-9F68-47CB-BCDA-0030BD70E0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C5190-7F40-4304-90A2-1BAB04AA0B88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839BB7CA-478A-4FAA-B979-EF66F91D5498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483B5412-AC9A-4878-AD79-7FAF43169594}" type="parTrans" cxnId="{452782D4-BB69-45AA-B54B-3225985F5E6C}">
      <dgm:prSet/>
      <dgm:spPr/>
      <dgm:t>
        <a:bodyPr/>
        <a:lstStyle/>
        <a:p>
          <a:endParaRPr lang="nl-BE"/>
        </a:p>
      </dgm:t>
    </dgm:pt>
    <dgm:pt modelId="{9ADBC543-53BC-4A2B-BF0A-3DF22C8839EE}" type="sibTrans" cxnId="{452782D4-BB69-45AA-B54B-3225985F5E6C}">
      <dgm:prSet/>
      <dgm:spPr/>
      <dgm:t>
        <a:bodyPr/>
        <a:lstStyle/>
        <a:p>
          <a:endParaRPr lang="nl-BE"/>
        </a:p>
      </dgm:t>
    </dgm:pt>
    <dgm:pt modelId="{17C17B5A-9F81-48DD-9B97-A4FDD92D5E4E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1D7FBD77-516D-4AAF-9A18-6FBBF5528375}" type="parTrans" cxnId="{EE62C8B5-8FF5-4717-9171-910D2C3F3673}">
      <dgm:prSet/>
      <dgm:spPr/>
      <dgm:t>
        <a:bodyPr/>
        <a:lstStyle/>
        <a:p>
          <a:endParaRPr lang="nl-BE"/>
        </a:p>
      </dgm:t>
    </dgm:pt>
    <dgm:pt modelId="{7C7DEE32-593C-4C4D-A83A-F8D1008D3B24}" type="sibTrans" cxnId="{EE62C8B5-8FF5-4717-9171-910D2C3F3673}">
      <dgm:prSet/>
      <dgm:spPr/>
      <dgm:t>
        <a:bodyPr/>
        <a:lstStyle/>
        <a:p>
          <a:endParaRPr lang="nl-BE"/>
        </a:p>
      </dgm:t>
    </dgm:pt>
    <dgm:pt modelId="{FE5D011F-BF02-418B-9C47-2D90888C4F06}">
      <dgm:prSet phldrT="[Tekst]"/>
      <dgm:spPr/>
      <dgm:t>
        <a:bodyPr/>
        <a:lstStyle/>
        <a:p>
          <a:r>
            <a:rPr lang="nl-BE" dirty="0"/>
            <a:t>Handen wassen</a:t>
          </a:r>
        </a:p>
      </dgm:t>
    </dgm:pt>
    <dgm:pt modelId="{D035A89F-7553-4143-8184-4062ECF94D9D}" type="parTrans" cxnId="{0022797D-6AA5-4FDE-A09F-1FB53EAC396D}">
      <dgm:prSet/>
      <dgm:spPr/>
      <dgm:t>
        <a:bodyPr/>
        <a:lstStyle/>
        <a:p>
          <a:endParaRPr lang="nl-BE"/>
        </a:p>
      </dgm:t>
    </dgm:pt>
    <dgm:pt modelId="{6BAFEAAF-83D9-46C0-9809-945340E9C403}" type="sibTrans" cxnId="{0022797D-6AA5-4FDE-A09F-1FB53EAC396D}">
      <dgm:prSet/>
      <dgm:spPr/>
      <dgm:t>
        <a:bodyPr/>
        <a:lstStyle/>
        <a:p>
          <a:endParaRPr lang="nl-BE"/>
        </a:p>
      </dgm:t>
    </dgm:pt>
    <dgm:pt modelId="{39255CE0-51A7-41E6-95D0-D678723EEEEC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ADDF17DD-3F53-49A0-AC2B-099CD934E28C}" type="parTrans" cxnId="{5395CC66-33DE-49E0-995E-751DA1F7E6E6}">
      <dgm:prSet/>
      <dgm:spPr/>
      <dgm:t>
        <a:bodyPr/>
        <a:lstStyle/>
        <a:p>
          <a:endParaRPr lang="nl-BE"/>
        </a:p>
      </dgm:t>
    </dgm:pt>
    <dgm:pt modelId="{B04E48DD-E087-4487-92FE-FA59245FC99E}" type="sibTrans" cxnId="{5395CC66-33DE-49E0-995E-751DA1F7E6E6}">
      <dgm:prSet/>
      <dgm:spPr/>
      <dgm:t>
        <a:bodyPr/>
        <a:lstStyle/>
        <a:p>
          <a:endParaRPr lang="nl-BE"/>
        </a:p>
      </dgm:t>
    </dgm:pt>
    <dgm:pt modelId="{DFD9BCF1-7778-4B3D-9A04-2654E81C835A}">
      <dgm:prSet phldrT="[Tekst]"/>
      <dgm:spPr/>
      <dgm:t>
        <a:bodyPr/>
        <a:lstStyle/>
        <a:p>
          <a:r>
            <a:rPr lang="nl-BE" dirty="0"/>
            <a:t>Persoonlijke hygiëne</a:t>
          </a:r>
        </a:p>
      </dgm:t>
    </dgm:pt>
    <dgm:pt modelId="{B9089AD7-07E3-4BFD-B955-2CAAB0294F1D}" type="parTrans" cxnId="{055A8273-B4CA-4736-B6C4-CEC155742EB5}">
      <dgm:prSet/>
      <dgm:spPr/>
      <dgm:t>
        <a:bodyPr/>
        <a:lstStyle/>
        <a:p>
          <a:endParaRPr lang="nl-BE"/>
        </a:p>
      </dgm:t>
    </dgm:pt>
    <dgm:pt modelId="{FB262B20-7355-4D13-8AE6-647D8E326D0A}" type="sibTrans" cxnId="{055A8273-B4CA-4736-B6C4-CEC155742EB5}">
      <dgm:prSet/>
      <dgm:spPr/>
      <dgm:t>
        <a:bodyPr/>
        <a:lstStyle/>
        <a:p>
          <a:endParaRPr lang="nl-BE"/>
        </a:p>
      </dgm:t>
    </dgm:pt>
    <dgm:pt modelId="{AB6BDF8A-6815-41AB-94EE-ABACC60B04B6}">
      <dgm:prSet/>
      <dgm:spPr/>
      <dgm:t>
        <a:bodyPr/>
        <a:lstStyle/>
        <a:p>
          <a:r>
            <a:rPr lang="nl-BE" dirty="0"/>
            <a:t>Handen wassen, propere kledij, persoonlijke hygiëne</a:t>
          </a:r>
        </a:p>
      </dgm:t>
    </dgm:pt>
    <dgm:pt modelId="{D5B6F8CA-FC9E-4CCE-B3E4-572BDB37110B}" type="parTrans" cxnId="{A0B2DFE4-769A-48B7-B792-7C11B25DEE0A}">
      <dgm:prSet/>
      <dgm:spPr/>
      <dgm:t>
        <a:bodyPr/>
        <a:lstStyle/>
        <a:p>
          <a:endParaRPr lang="nl-BE"/>
        </a:p>
      </dgm:t>
    </dgm:pt>
    <dgm:pt modelId="{222917A3-CE59-4D03-81B0-5BDB8C88829C}" type="sibTrans" cxnId="{A0B2DFE4-769A-48B7-B792-7C11B25DEE0A}">
      <dgm:prSet/>
      <dgm:spPr/>
      <dgm:t>
        <a:bodyPr/>
        <a:lstStyle/>
        <a:p>
          <a:endParaRPr lang="nl-BE"/>
        </a:p>
      </dgm:t>
    </dgm:pt>
    <dgm:pt modelId="{E929F4FF-2280-41DB-AA40-B9684372769A}">
      <dgm:prSet phldrT="[Tekst]"/>
      <dgm:spPr/>
      <dgm:t>
        <a:bodyPr/>
        <a:lstStyle/>
        <a:p>
          <a:r>
            <a:rPr lang="nl-BE" dirty="0"/>
            <a:t>Haar kammen</a:t>
          </a:r>
        </a:p>
      </dgm:t>
    </dgm:pt>
    <dgm:pt modelId="{B4543DDC-8F15-4C5C-8413-43A1D7130022}" type="parTrans" cxnId="{F2358112-7C57-4366-9411-FC73754AEA95}">
      <dgm:prSet/>
      <dgm:spPr/>
      <dgm:t>
        <a:bodyPr/>
        <a:lstStyle/>
        <a:p>
          <a:endParaRPr lang="nl-BE"/>
        </a:p>
      </dgm:t>
    </dgm:pt>
    <dgm:pt modelId="{BD968E06-8C9C-48BB-AC77-F24476840F4D}" type="sibTrans" cxnId="{F2358112-7C57-4366-9411-FC73754AEA95}">
      <dgm:prSet/>
      <dgm:spPr/>
      <dgm:t>
        <a:bodyPr/>
        <a:lstStyle/>
        <a:p>
          <a:endParaRPr lang="nl-BE"/>
        </a:p>
      </dgm:t>
    </dgm:pt>
    <dgm:pt modelId="{B4CE6B1D-9856-4D53-87B5-5DDB6159CAD4}">
      <dgm:prSet phldrT="[Tekst]"/>
      <dgm:spPr/>
      <dgm:t>
        <a:bodyPr/>
        <a:lstStyle/>
        <a:p>
          <a:r>
            <a:rPr lang="nl-BE" dirty="0"/>
            <a:t>Op tijd komen</a:t>
          </a:r>
        </a:p>
      </dgm:t>
    </dgm:pt>
    <dgm:pt modelId="{35CAF4AD-8801-4E2E-ADB0-F3A80ABAA988}" type="parTrans" cxnId="{4E213821-0182-4DE7-80C4-EFA8B91C6C5D}">
      <dgm:prSet/>
      <dgm:spPr/>
      <dgm:t>
        <a:bodyPr/>
        <a:lstStyle/>
        <a:p>
          <a:endParaRPr lang="nl-BE"/>
        </a:p>
      </dgm:t>
    </dgm:pt>
    <dgm:pt modelId="{AC0D4C75-C348-44B3-8B0D-FEE2BEB72E3B}" type="sibTrans" cxnId="{4E213821-0182-4DE7-80C4-EFA8B91C6C5D}">
      <dgm:prSet/>
      <dgm:spPr/>
      <dgm:t>
        <a:bodyPr/>
        <a:lstStyle/>
        <a:p>
          <a:endParaRPr lang="nl-BE"/>
        </a:p>
      </dgm:t>
    </dgm:pt>
    <dgm:pt modelId="{6E71F722-4C7E-4C06-96B1-4CF1EBD93B31}">
      <dgm:prSet phldrT="[Tekst]"/>
      <dgm:spPr/>
      <dgm:t>
        <a:bodyPr/>
        <a:lstStyle/>
        <a:p>
          <a:r>
            <a:rPr lang="nl-BE" dirty="0"/>
            <a:t>Reserve kleding meenemen</a:t>
          </a:r>
        </a:p>
      </dgm:t>
    </dgm:pt>
    <dgm:pt modelId="{C860A18C-BF77-4A5D-BF15-FAC62B0528AB}" type="parTrans" cxnId="{A53EC1C6-84A7-4A75-8CFC-6E7DDFDD2D32}">
      <dgm:prSet/>
      <dgm:spPr/>
      <dgm:t>
        <a:bodyPr/>
        <a:lstStyle/>
        <a:p>
          <a:endParaRPr lang="nl-BE"/>
        </a:p>
      </dgm:t>
    </dgm:pt>
    <dgm:pt modelId="{C9F8F290-2D07-45B1-9696-908A7DD8BC9E}" type="sibTrans" cxnId="{A53EC1C6-84A7-4A75-8CFC-6E7DDFDD2D32}">
      <dgm:prSet/>
      <dgm:spPr/>
      <dgm:t>
        <a:bodyPr/>
        <a:lstStyle/>
        <a:p>
          <a:endParaRPr lang="nl-BE"/>
        </a:p>
      </dgm:t>
    </dgm:pt>
    <dgm:pt modelId="{3DAE9F52-1C56-4219-9605-119DE0EA2C42}">
      <dgm:prSet phldrT="[Tekst]"/>
      <dgm:spPr/>
      <dgm:t>
        <a:bodyPr/>
        <a:lstStyle/>
        <a:p>
          <a:endParaRPr lang="nl-BE" dirty="0"/>
        </a:p>
      </dgm:t>
    </dgm:pt>
    <dgm:pt modelId="{A96A8AB8-6117-4BC1-9690-D971E279C9AE}" type="parTrans" cxnId="{A3A7BF78-DD72-4508-836F-24822BE046CF}">
      <dgm:prSet/>
      <dgm:spPr/>
      <dgm:t>
        <a:bodyPr/>
        <a:lstStyle/>
        <a:p>
          <a:endParaRPr lang="nl-BE"/>
        </a:p>
      </dgm:t>
    </dgm:pt>
    <dgm:pt modelId="{B8050FAD-D952-4A3F-8DAE-85F2A61C94AD}" type="sibTrans" cxnId="{A3A7BF78-DD72-4508-836F-24822BE046CF}">
      <dgm:prSet/>
      <dgm:spPr/>
      <dgm:t>
        <a:bodyPr/>
        <a:lstStyle/>
        <a:p>
          <a:endParaRPr lang="nl-BE"/>
        </a:p>
      </dgm:t>
    </dgm:pt>
    <dgm:pt modelId="{2E9075F6-342D-449F-AEB2-CC4A2752D4F0}" type="pres">
      <dgm:prSet presAssocID="{BC1C5190-7F40-4304-90A2-1BAB04AA0B88}" presName="Name0" presStyleCnt="0">
        <dgm:presLayoutVars>
          <dgm:dir/>
          <dgm:animLvl val="lvl"/>
          <dgm:resizeHandles val="exact"/>
        </dgm:presLayoutVars>
      </dgm:prSet>
      <dgm:spPr/>
    </dgm:pt>
    <dgm:pt modelId="{EA083053-7961-49A2-AF36-4BB6AD325D13}" type="pres">
      <dgm:prSet presAssocID="{839BB7CA-478A-4FAA-B979-EF66F91D5498}" presName="composite" presStyleCnt="0"/>
      <dgm:spPr/>
    </dgm:pt>
    <dgm:pt modelId="{CA997AA2-070F-47CE-8DBD-53C960A9F1C8}" type="pres">
      <dgm:prSet presAssocID="{839BB7CA-478A-4FAA-B979-EF66F91D54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FC918D5-01E7-4C75-9F5E-151CB1BB87F4}" type="pres">
      <dgm:prSet presAssocID="{839BB7CA-478A-4FAA-B979-EF66F91D5498}" presName="desTx" presStyleLbl="alignAccFollowNode1" presStyleIdx="0" presStyleCnt="3">
        <dgm:presLayoutVars>
          <dgm:bulletEnabled val="1"/>
        </dgm:presLayoutVars>
      </dgm:prSet>
      <dgm:spPr/>
    </dgm:pt>
    <dgm:pt modelId="{577A192F-E657-41F4-8561-197A33CE7A12}" type="pres">
      <dgm:prSet presAssocID="{9ADBC543-53BC-4A2B-BF0A-3DF22C8839EE}" presName="space" presStyleCnt="0"/>
      <dgm:spPr/>
    </dgm:pt>
    <dgm:pt modelId="{3681B636-D05A-41D2-B86F-B573D7CB83E9}" type="pres">
      <dgm:prSet presAssocID="{17C17B5A-9F81-48DD-9B97-A4FDD92D5E4E}" presName="composite" presStyleCnt="0"/>
      <dgm:spPr/>
    </dgm:pt>
    <dgm:pt modelId="{DCD10C73-3906-4224-A063-FC19B3612CEB}" type="pres">
      <dgm:prSet presAssocID="{17C17B5A-9F81-48DD-9B97-A4FDD92D5E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4E6767-76BA-4AB3-9C37-096B241DDDE4}" type="pres">
      <dgm:prSet presAssocID="{17C17B5A-9F81-48DD-9B97-A4FDD92D5E4E}" presName="desTx" presStyleLbl="alignAccFollowNode1" presStyleIdx="1" presStyleCnt="3">
        <dgm:presLayoutVars>
          <dgm:bulletEnabled val="1"/>
        </dgm:presLayoutVars>
      </dgm:prSet>
      <dgm:spPr/>
    </dgm:pt>
    <dgm:pt modelId="{499DE370-AFA7-4EDE-80C6-ECE17826215F}" type="pres">
      <dgm:prSet presAssocID="{7C7DEE32-593C-4C4D-A83A-F8D1008D3B24}" presName="space" presStyleCnt="0"/>
      <dgm:spPr/>
    </dgm:pt>
    <dgm:pt modelId="{EC94E60D-DEE3-4A0F-AFFF-279B822BB215}" type="pres">
      <dgm:prSet presAssocID="{39255CE0-51A7-41E6-95D0-D678723EEEEC}" presName="composite" presStyleCnt="0"/>
      <dgm:spPr/>
    </dgm:pt>
    <dgm:pt modelId="{D066EFEC-9C11-4E94-A9B9-B1B7D7E74BE5}" type="pres">
      <dgm:prSet presAssocID="{39255CE0-51A7-41E6-95D0-D678723EEE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8BC8F6-0329-40AD-AD3A-E7FD68E37EB2}" type="pres">
      <dgm:prSet presAssocID="{39255CE0-51A7-41E6-95D0-D678723EEEE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2358112-7C57-4366-9411-FC73754AEA95}" srcId="{17C17B5A-9F81-48DD-9B97-A4FDD92D5E4E}" destId="{E929F4FF-2280-41DB-AA40-B9684372769A}" srcOrd="1" destOrd="0" parTransId="{B4543DDC-8F15-4C5C-8413-43A1D7130022}" sibTransId="{BD968E06-8C9C-48BB-AC77-F24476840F4D}"/>
    <dgm:cxn modelId="{4E213821-0182-4DE7-80C4-EFA8B91C6C5D}" srcId="{17C17B5A-9F81-48DD-9B97-A4FDD92D5E4E}" destId="{B4CE6B1D-9856-4D53-87B5-5DDB6159CAD4}" srcOrd="2" destOrd="0" parTransId="{35CAF4AD-8801-4E2E-ADB0-F3A80ABAA988}" sibTransId="{AC0D4C75-C348-44B3-8B0D-FEE2BEB72E3B}"/>
    <dgm:cxn modelId="{3790BA2A-66FA-430F-94F9-BAD0EE520D46}" type="presOf" srcId="{DFD9BCF1-7778-4B3D-9A04-2654E81C835A}" destId="{D68BC8F6-0329-40AD-AD3A-E7FD68E37EB2}" srcOrd="0" destOrd="0" presId="urn:microsoft.com/office/officeart/2005/8/layout/hList1"/>
    <dgm:cxn modelId="{0AE7FD2A-B44F-4489-B48E-46E27543C3C7}" type="presOf" srcId="{3DAE9F52-1C56-4219-9605-119DE0EA2C42}" destId="{D68BC8F6-0329-40AD-AD3A-E7FD68E37EB2}" srcOrd="0" destOrd="2" presId="urn:microsoft.com/office/officeart/2005/8/layout/hList1"/>
    <dgm:cxn modelId="{2A9A265B-34C9-4AD6-A8AB-8FCD7E18D886}" type="presOf" srcId="{FE5D011F-BF02-418B-9C47-2D90888C4F06}" destId="{C04E6767-76BA-4AB3-9C37-096B241DDDE4}" srcOrd="0" destOrd="0" presId="urn:microsoft.com/office/officeart/2005/8/layout/hList1"/>
    <dgm:cxn modelId="{42B34B66-3E80-4654-8CD4-5A0493273012}" type="presOf" srcId="{B4CE6B1D-9856-4D53-87B5-5DDB6159CAD4}" destId="{C04E6767-76BA-4AB3-9C37-096B241DDDE4}" srcOrd="0" destOrd="2" presId="urn:microsoft.com/office/officeart/2005/8/layout/hList1"/>
    <dgm:cxn modelId="{5395CC66-33DE-49E0-995E-751DA1F7E6E6}" srcId="{BC1C5190-7F40-4304-90A2-1BAB04AA0B88}" destId="{39255CE0-51A7-41E6-95D0-D678723EEEEC}" srcOrd="2" destOrd="0" parTransId="{ADDF17DD-3F53-49A0-AC2B-099CD934E28C}" sibTransId="{B04E48DD-E087-4487-92FE-FA59245FC99E}"/>
    <dgm:cxn modelId="{055A8273-B4CA-4736-B6C4-CEC155742EB5}" srcId="{39255CE0-51A7-41E6-95D0-D678723EEEEC}" destId="{DFD9BCF1-7778-4B3D-9A04-2654E81C835A}" srcOrd="0" destOrd="0" parTransId="{B9089AD7-07E3-4BFD-B955-2CAAB0294F1D}" sibTransId="{FB262B20-7355-4D13-8AE6-647D8E326D0A}"/>
    <dgm:cxn modelId="{A3A7BF78-DD72-4508-836F-24822BE046CF}" srcId="{39255CE0-51A7-41E6-95D0-D678723EEEEC}" destId="{3DAE9F52-1C56-4219-9605-119DE0EA2C42}" srcOrd="2" destOrd="0" parTransId="{A96A8AB8-6117-4BC1-9690-D971E279C9AE}" sibTransId="{B8050FAD-D952-4A3F-8DAE-85F2A61C94AD}"/>
    <dgm:cxn modelId="{4ECC447C-F0C1-4C9B-A843-2EFA4DDF598E}" type="presOf" srcId="{839BB7CA-478A-4FAA-B979-EF66F91D5498}" destId="{CA997AA2-070F-47CE-8DBD-53C960A9F1C8}" srcOrd="0" destOrd="0" presId="urn:microsoft.com/office/officeart/2005/8/layout/hList1"/>
    <dgm:cxn modelId="{F311537C-891A-4438-BA20-8FAB7EAC1DA2}" type="presOf" srcId="{6E71F722-4C7E-4C06-96B1-4CF1EBD93B31}" destId="{D68BC8F6-0329-40AD-AD3A-E7FD68E37EB2}" srcOrd="0" destOrd="1" presId="urn:microsoft.com/office/officeart/2005/8/layout/hList1"/>
    <dgm:cxn modelId="{0022797D-6AA5-4FDE-A09F-1FB53EAC396D}" srcId="{17C17B5A-9F81-48DD-9B97-A4FDD92D5E4E}" destId="{FE5D011F-BF02-418B-9C47-2D90888C4F06}" srcOrd="0" destOrd="0" parTransId="{D035A89F-7553-4143-8184-4062ECF94D9D}" sibTransId="{6BAFEAAF-83D9-46C0-9809-945340E9C403}"/>
    <dgm:cxn modelId="{024C868C-AA40-42AD-9778-FA1F98FD8868}" type="presOf" srcId="{E929F4FF-2280-41DB-AA40-B9684372769A}" destId="{C04E6767-76BA-4AB3-9C37-096B241DDDE4}" srcOrd="0" destOrd="1" presId="urn:microsoft.com/office/officeart/2005/8/layout/hList1"/>
    <dgm:cxn modelId="{5E5EE993-9797-4EAB-B8A0-387E84DB9765}" type="presOf" srcId="{39255CE0-51A7-41E6-95D0-D678723EEEEC}" destId="{D066EFEC-9C11-4E94-A9B9-B1B7D7E74BE5}" srcOrd="0" destOrd="0" presId="urn:microsoft.com/office/officeart/2005/8/layout/hList1"/>
    <dgm:cxn modelId="{D6B799AF-BA71-414F-8E2F-6319B0625B93}" type="presOf" srcId="{17C17B5A-9F81-48DD-9B97-A4FDD92D5E4E}" destId="{DCD10C73-3906-4224-A063-FC19B3612CEB}" srcOrd="0" destOrd="0" presId="urn:microsoft.com/office/officeart/2005/8/layout/hList1"/>
    <dgm:cxn modelId="{EE62C8B5-8FF5-4717-9171-910D2C3F3673}" srcId="{BC1C5190-7F40-4304-90A2-1BAB04AA0B88}" destId="{17C17B5A-9F81-48DD-9B97-A4FDD92D5E4E}" srcOrd="1" destOrd="0" parTransId="{1D7FBD77-516D-4AAF-9A18-6FBBF5528375}" sibTransId="{7C7DEE32-593C-4C4D-A83A-F8D1008D3B24}"/>
    <dgm:cxn modelId="{A53EC1C6-84A7-4A75-8CFC-6E7DDFDD2D32}" srcId="{39255CE0-51A7-41E6-95D0-D678723EEEEC}" destId="{6E71F722-4C7E-4C06-96B1-4CF1EBD93B31}" srcOrd="1" destOrd="0" parTransId="{C860A18C-BF77-4A5D-BF15-FAC62B0528AB}" sibTransId="{C9F8F290-2D07-45B1-9696-908A7DD8BC9E}"/>
    <dgm:cxn modelId="{BE8B35CE-EDD3-442B-B198-5A5685BB4558}" type="presOf" srcId="{AB6BDF8A-6815-41AB-94EE-ABACC60B04B6}" destId="{0FC918D5-01E7-4C75-9F5E-151CB1BB87F4}" srcOrd="0" destOrd="0" presId="urn:microsoft.com/office/officeart/2005/8/layout/hList1"/>
    <dgm:cxn modelId="{452782D4-BB69-45AA-B54B-3225985F5E6C}" srcId="{BC1C5190-7F40-4304-90A2-1BAB04AA0B88}" destId="{839BB7CA-478A-4FAA-B979-EF66F91D5498}" srcOrd="0" destOrd="0" parTransId="{483B5412-AC9A-4878-AD79-7FAF43169594}" sibTransId="{9ADBC543-53BC-4A2B-BF0A-3DF22C8839EE}"/>
    <dgm:cxn modelId="{CFD35CD5-61CE-4120-8E2E-FED8D4FA5CF4}" type="presOf" srcId="{BC1C5190-7F40-4304-90A2-1BAB04AA0B88}" destId="{2E9075F6-342D-449F-AEB2-CC4A2752D4F0}" srcOrd="0" destOrd="0" presId="urn:microsoft.com/office/officeart/2005/8/layout/hList1"/>
    <dgm:cxn modelId="{A0B2DFE4-769A-48B7-B792-7C11B25DEE0A}" srcId="{839BB7CA-478A-4FAA-B979-EF66F91D5498}" destId="{AB6BDF8A-6815-41AB-94EE-ABACC60B04B6}" srcOrd="0" destOrd="0" parTransId="{D5B6F8CA-FC9E-4CCE-B3E4-572BDB37110B}" sibTransId="{222917A3-CE59-4D03-81B0-5BDB8C88829C}"/>
    <dgm:cxn modelId="{011982D6-7A10-4513-9FC6-86BCCB115279}" type="presParOf" srcId="{2E9075F6-342D-449F-AEB2-CC4A2752D4F0}" destId="{EA083053-7961-49A2-AF36-4BB6AD325D13}" srcOrd="0" destOrd="0" presId="urn:microsoft.com/office/officeart/2005/8/layout/hList1"/>
    <dgm:cxn modelId="{0882725F-91E8-4177-832B-A4A3E6736858}" type="presParOf" srcId="{EA083053-7961-49A2-AF36-4BB6AD325D13}" destId="{CA997AA2-070F-47CE-8DBD-53C960A9F1C8}" srcOrd="0" destOrd="0" presId="urn:microsoft.com/office/officeart/2005/8/layout/hList1"/>
    <dgm:cxn modelId="{DD385502-8B1C-4EF4-AA4C-0FF1638DF0A1}" type="presParOf" srcId="{EA083053-7961-49A2-AF36-4BB6AD325D13}" destId="{0FC918D5-01E7-4C75-9F5E-151CB1BB87F4}" srcOrd="1" destOrd="0" presId="urn:microsoft.com/office/officeart/2005/8/layout/hList1"/>
    <dgm:cxn modelId="{2B7D240A-2B51-47B1-BB8F-B54B6A9CC248}" type="presParOf" srcId="{2E9075F6-342D-449F-AEB2-CC4A2752D4F0}" destId="{577A192F-E657-41F4-8561-197A33CE7A12}" srcOrd="1" destOrd="0" presId="urn:microsoft.com/office/officeart/2005/8/layout/hList1"/>
    <dgm:cxn modelId="{EED9E14D-8A8C-4991-BE67-6C9418C6CD70}" type="presParOf" srcId="{2E9075F6-342D-449F-AEB2-CC4A2752D4F0}" destId="{3681B636-D05A-41D2-B86F-B573D7CB83E9}" srcOrd="2" destOrd="0" presId="urn:microsoft.com/office/officeart/2005/8/layout/hList1"/>
    <dgm:cxn modelId="{70A4C50D-948F-4465-AC65-422027AF7494}" type="presParOf" srcId="{3681B636-D05A-41D2-B86F-B573D7CB83E9}" destId="{DCD10C73-3906-4224-A063-FC19B3612CEB}" srcOrd="0" destOrd="0" presId="urn:microsoft.com/office/officeart/2005/8/layout/hList1"/>
    <dgm:cxn modelId="{8107C09E-9D5F-4747-904E-D8251C5F2916}" type="presParOf" srcId="{3681B636-D05A-41D2-B86F-B573D7CB83E9}" destId="{C04E6767-76BA-4AB3-9C37-096B241DDDE4}" srcOrd="1" destOrd="0" presId="urn:microsoft.com/office/officeart/2005/8/layout/hList1"/>
    <dgm:cxn modelId="{4573766D-86DE-4743-964B-25669EA398A3}" type="presParOf" srcId="{2E9075F6-342D-449F-AEB2-CC4A2752D4F0}" destId="{499DE370-AFA7-4EDE-80C6-ECE17826215F}" srcOrd="3" destOrd="0" presId="urn:microsoft.com/office/officeart/2005/8/layout/hList1"/>
    <dgm:cxn modelId="{A9E52E8F-DCC3-4977-8816-138E94C70797}" type="presParOf" srcId="{2E9075F6-342D-449F-AEB2-CC4A2752D4F0}" destId="{EC94E60D-DEE3-4A0F-AFFF-279B822BB215}" srcOrd="4" destOrd="0" presId="urn:microsoft.com/office/officeart/2005/8/layout/hList1"/>
    <dgm:cxn modelId="{052CA90D-942E-49B1-A90F-A1DC95CC960D}" type="presParOf" srcId="{EC94E60D-DEE3-4A0F-AFFF-279B822BB215}" destId="{D066EFEC-9C11-4E94-A9B9-B1B7D7E74BE5}" srcOrd="0" destOrd="0" presId="urn:microsoft.com/office/officeart/2005/8/layout/hList1"/>
    <dgm:cxn modelId="{7C0D11E6-35C8-4406-95BA-11328FEC93A9}" type="presParOf" srcId="{EC94E60D-DEE3-4A0F-AFFF-279B822BB215}" destId="{D68BC8F6-0329-40AD-AD3A-E7FD68E37E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9237F4-D290-454A-85B8-AF531DC2B772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571C6C2D-12FE-4870-A3D8-0BAD8116624E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58A3BCDE-1289-4EB7-9E3A-64D7FE0702D0}" type="parTrans" cxnId="{AC852C9A-A9AE-4BA5-ACFA-27AA03923653}">
      <dgm:prSet/>
      <dgm:spPr/>
      <dgm:t>
        <a:bodyPr/>
        <a:lstStyle/>
        <a:p>
          <a:endParaRPr lang="nl-BE"/>
        </a:p>
      </dgm:t>
    </dgm:pt>
    <dgm:pt modelId="{E9092347-F7E3-495F-B738-D5B6909D258D}" type="sibTrans" cxnId="{AC852C9A-A9AE-4BA5-ACFA-27AA03923653}">
      <dgm:prSet/>
      <dgm:spPr/>
      <dgm:t>
        <a:bodyPr/>
        <a:lstStyle/>
        <a:p>
          <a:endParaRPr lang="nl-BE"/>
        </a:p>
      </dgm:t>
    </dgm:pt>
    <dgm:pt modelId="{78ED22B8-6015-4910-833E-D9B7A6A3FC1D}">
      <dgm:prSet phldrT="[Tekst]"/>
      <dgm:spPr/>
      <dgm:t>
        <a:bodyPr/>
        <a:lstStyle/>
        <a:p>
          <a:r>
            <a:rPr lang="nl-BE" dirty="0"/>
            <a:t>Werkblad</a:t>
          </a:r>
        </a:p>
      </dgm:t>
    </dgm:pt>
    <dgm:pt modelId="{3A06016D-A8F0-4BF6-91B5-D31BB3AA3D52}" type="parTrans" cxnId="{DC1D88B0-670B-4850-A105-A68738740FD0}">
      <dgm:prSet/>
      <dgm:spPr/>
      <dgm:t>
        <a:bodyPr/>
        <a:lstStyle/>
        <a:p>
          <a:endParaRPr lang="nl-BE"/>
        </a:p>
      </dgm:t>
    </dgm:pt>
    <dgm:pt modelId="{6C458AB4-6614-42CB-8565-0399D471C971}" type="sibTrans" cxnId="{DC1D88B0-670B-4850-A105-A68738740FD0}">
      <dgm:prSet/>
      <dgm:spPr/>
      <dgm:t>
        <a:bodyPr/>
        <a:lstStyle/>
        <a:p>
          <a:endParaRPr lang="nl-BE"/>
        </a:p>
      </dgm:t>
    </dgm:pt>
    <dgm:pt modelId="{F450BE93-3686-4ABE-9E28-BD98CD4E21F3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99DE3705-F1A7-44A4-947C-BC78EF40692B}" type="parTrans" cxnId="{3611A819-D3F5-4270-8D64-11C4B4B8CB2C}">
      <dgm:prSet/>
      <dgm:spPr/>
      <dgm:t>
        <a:bodyPr/>
        <a:lstStyle/>
        <a:p>
          <a:endParaRPr lang="nl-BE"/>
        </a:p>
      </dgm:t>
    </dgm:pt>
    <dgm:pt modelId="{58EAB08E-27B9-4A0B-BEA6-BA681BA47185}" type="sibTrans" cxnId="{3611A819-D3F5-4270-8D64-11C4B4B8CB2C}">
      <dgm:prSet/>
      <dgm:spPr/>
      <dgm:t>
        <a:bodyPr/>
        <a:lstStyle/>
        <a:p>
          <a:endParaRPr lang="nl-BE"/>
        </a:p>
      </dgm:t>
    </dgm:pt>
    <dgm:pt modelId="{A23B44F5-CFF4-4F34-B933-BAECF8087033}">
      <dgm:prSet phldrT="[Tekst]"/>
      <dgm:spPr/>
      <dgm:t>
        <a:bodyPr/>
        <a:lstStyle/>
        <a:p>
          <a:r>
            <a:rPr lang="nl-BE" dirty="0"/>
            <a:t>Werkblad</a:t>
          </a:r>
        </a:p>
      </dgm:t>
    </dgm:pt>
    <dgm:pt modelId="{92479A75-D8D9-4745-AB18-46A25D031760}" type="parTrans" cxnId="{8AE8638E-5C23-461F-B267-3B0AA9E96F60}">
      <dgm:prSet/>
      <dgm:spPr/>
      <dgm:t>
        <a:bodyPr/>
        <a:lstStyle/>
        <a:p>
          <a:endParaRPr lang="nl-BE"/>
        </a:p>
      </dgm:t>
    </dgm:pt>
    <dgm:pt modelId="{EBFDDAAF-BE42-4F61-B0CE-0AA8B08BBE4B}" type="sibTrans" cxnId="{8AE8638E-5C23-461F-B267-3B0AA9E96F60}">
      <dgm:prSet/>
      <dgm:spPr/>
      <dgm:t>
        <a:bodyPr/>
        <a:lstStyle/>
        <a:p>
          <a:endParaRPr lang="nl-BE"/>
        </a:p>
      </dgm:t>
    </dgm:pt>
    <dgm:pt modelId="{C0D3C322-C93A-4127-8E69-219AC0A6A059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953F927A-5E02-4002-A04C-D10FA1D41380}" type="parTrans" cxnId="{750BD4F1-BE2B-48A9-AD62-2BFFBF6A528C}">
      <dgm:prSet/>
      <dgm:spPr/>
      <dgm:t>
        <a:bodyPr/>
        <a:lstStyle/>
        <a:p>
          <a:endParaRPr lang="nl-BE"/>
        </a:p>
      </dgm:t>
    </dgm:pt>
    <dgm:pt modelId="{E15B8AFF-508B-4965-9F51-FFD94BD2700A}" type="sibTrans" cxnId="{750BD4F1-BE2B-48A9-AD62-2BFFBF6A528C}">
      <dgm:prSet/>
      <dgm:spPr/>
      <dgm:t>
        <a:bodyPr/>
        <a:lstStyle/>
        <a:p>
          <a:endParaRPr lang="nl-BE"/>
        </a:p>
      </dgm:t>
    </dgm:pt>
    <dgm:pt modelId="{CF39048F-EBFB-4191-BDD0-6905131400AE}">
      <dgm:prSet phldrT="[Tekst]"/>
      <dgm:spPr/>
      <dgm:t>
        <a:bodyPr/>
        <a:lstStyle/>
        <a:p>
          <a:r>
            <a:rPr lang="nl-BE" dirty="0"/>
            <a:t>Vloer vegen</a:t>
          </a:r>
        </a:p>
      </dgm:t>
    </dgm:pt>
    <dgm:pt modelId="{36B58930-768E-4020-BFCB-F20BA8F6E199}" type="parTrans" cxnId="{03DA64E6-D41B-44EC-ABFB-B67392D8470A}">
      <dgm:prSet/>
      <dgm:spPr/>
      <dgm:t>
        <a:bodyPr/>
        <a:lstStyle/>
        <a:p>
          <a:endParaRPr lang="nl-BE"/>
        </a:p>
      </dgm:t>
    </dgm:pt>
    <dgm:pt modelId="{0A882F95-98E5-4E8F-8FC4-E69D0C554BFC}" type="sibTrans" cxnId="{03DA64E6-D41B-44EC-ABFB-B67392D8470A}">
      <dgm:prSet/>
      <dgm:spPr/>
      <dgm:t>
        <a:bodyPr/>
        <a:lstStyle/>
        <a:p>
          <a:endParaRPr lang="nl-BE"/>
        </a:p>
      </dgm:t>
    </dgm:pt>
    <dgm:pt modelId="{6F2877C3-3080-4398-BBDF-CCFDF67F1BD8}">
      <dgm:prSet phldrT="[Tekst]"/>
      <dgm:spPr/>
      <dgm:t>
        <a:bodyPr/>
        <a:lstStyle/>
        <a:p>
          <a:r>
            <a:rPr lang="nl-BE" dirty="0"/>
            <a:t>Vloer vegen</a:t>
          </a:r>
        </a:p>
      </dgm:t>
    </dgm:pt>
    <dgm:pt modelId="{B8C097FB-D670-4730-B019-FA9D28F6E5FE}" type="parTrans" cxnId="{762D3146-2421-4E4B-A435-E28CF7C1025A}">
      <dgm:prSet/>
      <dgm:spPr/>
      <dgm:t>
        <a:bodyPr/>
        <a:lstStyle/>
        <a:p>
          <a:endParaRPr lang="nl-BE"/>
        </a:p>
      </dgm:t>
    </dgm:pt>
    <dgm:pt modelId="{5E003B74-50F8-4F72-9762-9F51F2935A41}" type="sibTrans" cxnId="{762D3146-2421-4E4B-A435-E28CF7C1025A}">
      <dgm:prSet/>
      <dgm:spPr/>
      <dgm:t>
        <a:bodyPr/>
        <a:lstStyle/>
        <a:p>
          <a:endParaRPr lang="nl-BE"/>
        </a:p>
      </dgm:t>
    </dgm:pt>
    <dgm:pt modelId="{D775290B-FB78-4623-96F5-AD1A93FF5BFF}">
      <dgm:prSet phldrT="[Tekst]"/>
      <dgm:spPr/>
      <dgm:t>
        <a:bodyPr/>
        <a:lstStyle/>
        <a:p>
          <a:r>
            <a:rPr lang="nl-BE" dirty="0"/>
            <a:t>Vuilbakken legen en poetsen</a:t>
          </a:r>
        </a:p>
      </dgm:t>
    </dgm:pt>
    <dgm:pt modelId="{9012C401-F9A2-477E-9AC2-2779D565E4EB}" type="parTrans" cxnId="{0426315C-64FA-4249-B8AF-3392C3DD2396}">
      <dgm:prSet/>
      <dgm:spPr/>
      <dgm:t>
        <a:bodyPr/>
        <a:lstStyle/>
        <a:p>
          <a:endParaRPr lang="nl-BE"/>
        </a:p>
      </dgm:t>
    </dgm:pt>
    <dgm:pt modelId="{EE838DDB-04E3-4BB8-AEC2-A9118DFAA34D}" type="sibTrans" cxnId="{0426315C-64FA-4249-B8AF-3392C3DD2396}">
      <dgm:prSet/>
      <dgm:spPr/>
      <dgm:t>
        <a:bodyPr/>
        <a:lstStyle/>
        <a:p>
          <a:endParaRPr lang="nl-BE"/>
        </a:p>
      </dgm:t>
    </dgm:pt>
    <dgm:pt modelId="{F001B9D5-23E7-4302-AD6A-F76BE0E323A0}">
      <dgm:prSet phldrT="[Tekst]"/>
      <dgm:spPr/>
      <dgm:t>
        <a:bodyPr/>
        <a:lstStyle/>
        <a:p>
          <a:r>
            <a:rPr lang="nl-BE" dirty="0"/>
            <a:t>Koelcel</a:t>
          </a:r>
        </a:p>
      </dgm:t>
    </dgm:pt>
    <dgm:pt modelId="{E2887917-94E6-4360-A5D8-BB035743AE9A}" type="parTrans" cxnId="{C55ED4DB-2E07-4774-B3C5-C34C956727F3}">
      <dgm:prSet/>
      <dgm:spPr/>
      <dgm:t>
        <a:bodyPr/>
        <a:lstStyle/>
        <a:p>
          <a:endParaRPr lang="nl-BE"/>
        </a:p>
      </dgm:t>
    </dgm:pt>
    <dgm:pt modelId="{D71BA7FB-C4BE-4258-A9AA-5459330FE08B}" type="sibTrans" cxnId="{C55ED4DB-2E07-4774-B3C5-C34C956727F3}">
      <dgm:prSet/>
      <dgm:spPr/>
      <dgm:t>
        <a:bodyPr/>
        <a:lstStyle/>
        <a:p>
          <a:endParaRPr lang="nl-BE"/>
        </a:p>
      </dgm:t>
    </dgm:pt>
    <dgm:pt modelId="{A15CF5A6-AA47-40B5-8C15-936EAA59B61C}">
      <dgm:prSet phldrT="[Tekst]"/>
      <dgm:spPr/>
      <dgm:t>
        <a:bodyPr/>
        <a:lstStyle/>
        <a:p>
          <a:r>
            <a:rPr lang="nl-BE" dirty="0"/>
            <a:t>Vuilbakken legen en poetsen</a:t>
          </a:r>
        </a:p>
      </dgm:t>
    </dgm:pt>
    <dgm:pt modelId="{96B1EA02-D5C7-40B7-A192-D18BCD5F530C}" type="parTrans" cxnId="{1A7A6035-A177-48AE-A9C9-263446594BFE}">
      <dgm:prSet/>
      <dgm:spPr/>
      <dgm:t>
        <a:bodyPr/>
        <a:lstStyle/>
        <a:p>
          <a:endParaRPr lang="nl-BE"/>
        </a:p>
      </dgm:t>
    </dgm:pt>
    <dgm:pt modelId="{D1E70FE7-D3A1-419B-9A2A-82A1D09F4C17}" type="sibTrans" cxnId="{1A7A6035-A177-48AE-A9C9-263446594BFE}">
      <dgm:prSet/>
      <dgm:spPr/>
      <dgm:t>
        <a:bodyPr/>
        <a:lstStyle/>
        <a:p>
          <a:endParaRPr lang="nl-BE"/>
        </a:p>
      </dgm:t>
    </dgm:pt>
    <dgm:pt modelId="{52D3833E-DBAB-4C3C-9484-EF06EB309EE5}">
      <dgm:prSet phldrT="[Tekst]"/>
      <dgm:spPr/>
      <dgm:t>
        <a:bodyPr/>
        <a:lstStyle/>
        <a:p>
          <a:r>
            <a:rPr lang="nl-BE" dirty="0"/>
            <a:t>Vuilbakken legen en poetsen</a:t>
          </a:r>
        </a:p>
      </dgm:t>
    </dgm:pt>
    <dgm:pt modelId="{404FDBF5-12A3-4A87-A4F7-051E2B0AAE91}" type="parTrans" cxnId="{586D5F09-BA9D-4CD8-A10E-78C196C898CB}">
      <dgm:prSet/>
      <dgm:spPr/>
      <dgm:t>
        <a:bodyPr/>
        <a:lstStyle/>
        <a:p>
          <a:endParaRPr lang="nl-BE"/>
        </a:p>
      </dgm:t>
    </dgm:pt>
    <dgm:pt modelId="{8491384F-B411-4444-BC17-42ECDEC7AAC2}" type="sibTrans" cxnId="{586D5F09-BA9D-4CD8-A10E-78C196C898CB}">
      <dgm:prSet/>
      <dgm:spPr/>
      <dgm:t>
        <a:bodyPr/>
        <a:lstStyle/>
        <a:p>
          <a:endParaRPr lang="nl-BE"/>
        </a:p>
      </dgm:t>
    </dgm:pt>
    <dgm:pt modelId="{FAF85EA7-14FD-4936-925A-1520C4FD9AB9}">
      <dgm:prSet phldrT="[Tekst]"/>
      <dgm:spPr/>
      <dgm:t>
        <a:bodyPr/>
        <a:lstStyle/>
        <a:p>
          <a:r>
            <a:rPr lang="nl-BE" dirty="0" err="1"/>
            <a:t>warmhoudoven</a:t>
          </a:r>
          <a:endParaRPr lang="nl-BE" dirty="0"/>
        </a:p>
      </dgm:t>
    </dgm:pt>
    <dgm:pt modelId="{76D88B8E-E87A-4309-8003-9E5D587066AD}" type="parTrans" cxnId="{6DCD924A-8721-4963-AE98-782F9A7E41B7}">
      <dgm:prSet/>
      <dgm:spPr/>
      <dgm:t>
        <a:bodyPr/>
        <a:lstStyle/>
        <a:p>
          <a:endParaRPr lang="nl-BE"/>
        </a:p>
      </dgm:t>
    </dgm:pt>
    <dgm:pt modelId="{C2635331-851E-40F7-A983-AEBBDACB3C62}" type="sibTrans" cxnId="{6DCD924A-8721-4963-AE98-782F9A7E41B7}">
      <dgm:prSet/>
      <dgm:spPr/>
      <dgm:t>
        <a:bodyPr/>
        <a:lstStyle/>
        <a:p>
          <a:endParaRPr lang="nl-BE"/>
        </a:p>
      </dgm:t>
    </dgm:pt>
    <dgm:pt modelId="{70422209-D0D3-4415-B312-6FD6307D1E22}" type="pres">
      <dgm:prSet presAssocID="{2A9237F4-D290-454A-85B8-AF531DC2B772}" presName="Name0" presStyleCnt="0">
        <dgm:presLayoutVars>
          <dgm:dir/>
          <dgm:animLvl val="lvl"/>
          <dgm:resizeHandles val="exact"/>
        </dgm:presLayoutVars>
      </dgm:prSet>
      <dgm:spPr/>
    </dgm:pt>
    <dgm:pt modelId="{1989A998-7F6B-4CBA-8370-71BD970582AD}" type="pres">
      <dgm:prSet presAssocID="{571C6C2D-12FE-4870-A3D8-0BAD8116624E}" presName="composite" presStyleCnt="0"/>
      <dgm:spPr/>
    </dgm:pt>
    <dgm:pt modelId="{37A7798E-2A50-419F-A39F-A1145E430D4C}" type="pres">
      <dgm:prSet presAssocID="{571C6C2D-12FE-4870-A3D8-0BAD811662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D9A00FD-5ECF-4F7C-88FD-B0E011F84C65}" type="pres">
      <dgm:prSet presAssocID="{571C6C2D-12FE-4870-A3D8-0BAD8116624E}" presName="desTx" presStyleLbl="alignAccFollowNode1" presStyleIdx="0" presStyleCnt="3">
        <dgm:presLayoutVars>
          <dgm:bulletEnabled val="1"/>
        </dgm:presLayoutVars>
      </dgm:prSet>
      <dgm:spPr/>
    </dgm:pt>
    <dgm:pt modelId="{CAC08D01-949F-401F-B50A-0BBEBCA0ACC4}" type="pres">
      <dgm:prSet presAssocID="{E9092347-F7E3-495F-B738-D5B6909D258D}" presName="space" presStyleCnt="0"/>
      <dgm:spPr/>
    </dgm:pt>
    <dgm:pt modelId="{771A3996-E66D-4D0A-AEE7-2D9E8EC4485E}" type="pres">
      <dgm:prSet presAssocID="{F450BE93-3686-4ABE-9E28-BD98CD4E21F3}" presName="composite" presStyleCnt="0"/>
      <dgm:spPr/>
    </dgm:pt>
    <dgm:pt modelId="{828D2A8B-FE4B-462D-8347-776CC6A6F46B}" type="pres">
      <dgm:prSet presAssocID="{F450BE93-3686-4ABE-9E28-BD98CD4E21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11B7897-C43A-41E5-A539-FEAA04C75638}" type="pres">
      <dgm:prSet presAssocID="{F450BE93-3686-4ABE-9E28-BD98CD4E21F3}" presName="desTx" presStyleLbl="alignAccFollowNode1" presStyleIdx="1" presStyleCnt="3">
        <dgm:presLayoutVars>
          <dgm:bulletEnabled val="1"/>
        </dgm:presLayoutVars>
      </dgm:prSet>
      <dgm:spPr/>
    </dgm:pt>
    <dgm:pt modelId="{850BC647-2621-4A41-B630-6D0BDB210B0D}" type="pres">
      <dgm:prSet presAssocID="{58EAB08E-27B9-4A0B-BEA6-BA681BA47185}" presName="space" presStyleCnt="0"/>
      <dgm:spPr/>
    </dgm:pt>
    <dgm:pt modelId="{46DB359B-214F-4B69-81DC-59FF4BBCFFA7}" type="pres">
      <dgm:prSet presAssocID="{C0D3C322-C93A-4127-8E69-219AC0A6A059}" presName="composite" presStyleCnt="0"/>
      <dgm:spPr/>
    </dgm:pt>
    <dgm:pt modelId="{9C316A2D-429C-43EB-9A28-68EB5EF49EEC}" type="pres">
      <dgm:prSet presAssocID="{C0D3C322-C93A-4127-8E69-219AC0A6A0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1C17C47-B2DD-4CB4-AD20-6ECA451238D2}" type="pres">
      <dgm:prSet presAssocID="{C0D3C322-C93A-4127-8E69-219AC0A6A05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86D5F09-BA9D-4CD8-A10E-78C196C898CB}" srcId="{C0D3C322-C93A-4127-8E69-219AC0A6A059}" destId="{52D3833E-DBAB-4C3C-9484-EF06EB309EE5}" srcOrd="1" destOrd="0" parTransId="{404FDBF5-12A3-4A87-A4F7-051E2B0AAE91}" sibTransId="{8491384F-B411-4444-BC17-42ECDEC7AAC2}"/>
    <dgm:cxn modelId="{DC8D7718-CD7B-4F02-A48E-F69B2C710F8C}" type="presOf" srcId="{C0D3C322-C93A-4127-8E69-219AC0A6A059}" destId="{9C316A2D-429C-43EB-9A28-68EB5EF49EEC}" srcOrd="0" destOrd="0" presId="urn:microsoft.com/office/officeart/2005/8/layout/hList1"/>
    <dgm:cxn modelId="{3611A819-D3F5-4270-8D64-11C4B4B8CB2C}" srcId="{2A9237F4-D290-454A-85B8-AF531DC2B772}" destId="{F450BE93-3686-4ABE-9E28-BD98CD4E21F3}" srcOrd="1" destOrd="0" parTransId="{99DE3705-F1A7-44A4-947C-BC78EF40692B}" sibTransId="{58EAB08E-27B9-4A0B-BEA6-BA681BA47185}"/>
    <dgm:cxn modelId="{49C3B11F-61F0-4D9A-BFDB-FFCE468DA358}" type="presOf" srcId="{6F2877C3-3080-4398-BBDF-CCFDF67F1BD8}" destId="{311B7897-C43A-41E5-A539-FEAA04C75638}" srcOrd="0" destOrd="1" presId="urn:microsoft.com/office/officeart/2005/8/layout/hList1"/>
    <dgm:cxn modelId="{1A7A6035-A177-48AE-A9C9-263446594BFE}" srcId="{571C6C2D-12FE-4870-A3D8-0BAD8116624E}" destId="{A15CF5A6-AA47-40B5-8C15-936EAA59B61C}" srcOrd="2" destOrd="0" parTransId="{96B1EA02-D5C7-40B7-A192-D18BCD5F530C}" sibTransId="{D1E70FE7-D3A1-419B-9A2A-82A1D09F4C17}"/>
    <dgm:cxn modelId="{0426315C-64FA-4249-B8AF-3392C3DD2396}" srcId="{F450BE93-3686-4ABE-9E28-BD98CD4E21F3}" destId="{D775290B-FB78-4623-96F5-AD1A93FF5BFF}" srcOrd="2" destOrd="0" parTransId="{9012C401-F9A2-477E-9AC2-2779D565E4EB}" sibTransId="{EE838DDB-04E3-4BB8-AEC2-A9118DFAA34D}"/>
    <dgm:cxn modelId="{762D3146-2421-4E4B-A435-E28CF7C1025A}" srcId="{F450BE93-3686-4ABE-9E28-BD98CD4E21F3}" destId="{6F2877C3-3080-4398-BBDF-CCFDF67F1BD8}" srcOrd="1" destOrd="0" parTransId="{B8C097FB-D670-4730-B019-FA9D28F6E5FE}" sibTransId="{5E003B74-50F8-4F72-9762-9F51F2935A41}"/>
    <dgm:cxn modelId="{6DCD924A-8721-4963-AE98-782F9A7E41B7}" srcId="{C0D3C322-C93A-4127-8E69-219AC0A6A059}" destId="{FAF85EA7-14FD-4936-925A-1520C4FD9AB9}" srcOrd="2" destOrd="0" parTransId="{76D88B8E-E87A-4309-8003-9E5D587066AD}" sibTransId="{C2635331-851E-40F7-A983-AEBBDACB3C62}"/>
    <dgm:cxn modelId="{282F984B-A9D2-4B78-8FFF-FD397570FCD3}" type="presOf" srcId="{A23B44F5-CFF4-4F34-B933-BAECF8087033}" destId="{311B7897-C43A-41E5-A539-FEAA04C75638}" srcOrd="0" destOrd="0" presId="urn:microsoft.com/office/officeart/2005/8/layout/hList1"/>
    <dgm:cxn modelId="{93F1744C-FCE2-4B17-814B-9ABA035F4836}" type="presOf" srcId="{571C6C2D-12FE-4870-A3D8-0BAD8116624E}" destId="{37A7798E-2A50-419F-A39F-A1145E430D4C}" srcOrd="0" destOrd="0" presId="urn:microsoft.com/office/officeart/2005/8/layout/hList1"/>
    <dgm:cxn modelId="{2432FD4C-E79B-4F9F-BDD5-EFCA5739DE97}" type="presOf" srcId="{CF39048F-EBFB-4191-BDD0-6905131400AE}" destId="{91C17C47-B2DD-4CB4-AD20-6ECA451238D2}" srcOrd="0" destOrd="0" presId="urn:microsoft.com/office/officeart/2005/8/layout/hList1"/>
    <dgm:cxn modelId="{8AE8638E-5C23-461F-B267-3B0AA9E96F60}" srcId="{F450BE93-3686-4ABE-9E28-BD98CD4E21F3}" destId="{A23B44F5-CFF4-4F34-B933-BAECF8087033}" srcOrd="0" destOrd="0" parTransId="{92479A75-D8D9-4745-AB18-46A25D031760}" sibTransId="{EBFDDAAF-BE42-4F61-B0CE-0AA8B08BBE4B}"/>
    <dgm:cxn modelId="{AC852C9A-A9AE-4BA5-ACFA-27AA03923653}" srcId="{2A9237F4-D290-454A-85B8-AF531DC2B772}" destId="{571C6C2D-12FE-4870-A3D8-0BAD8116624E}" srcOrd="0" destOrd="0" parTransId="{58A3BCDE-1289-4EB7-9E3A-64D7FE0702D0}" sibTransId="{E9092347-F7E3-495F-B738-D5B6909D258D}"/>
    <dgm:cxn modelId="{DC1D88B0-670B-4850-A105-A68738740FD0}" srcId="{571C6C2D-12FE-4870-A3D8-0BAD8116624E}" destId="{78ED22B8-6015-4910-833E-D9B7A6A3FC1D}" srcOrd="0" destOrd="0" parTransId="{3A06016D-A8F0-4BF6-91B5-D31BB3AA3D52}" sibTransId="{6C458AB4-6614-42CB-8565-0399D471C971}"/>
    <dgm:cxn modelId="{A623D2B4-14C2-439A-85A0-51395A47745F}" type="presOf" srcId="{F450BE93-3686-4ABE-9E28-BD98CD4E21F3}" destId="{828D2A8B-FE4B-462D-8347-776CC6A6F46B}" srcOrd="0" destOrd="0" presId="urn:microsoft.com/office/officeart/2005/8/layout/hList1"/>
    <dgm:cxn modelId="{CEC521C3-7EB8-464D-B1FB-CF86973E1E51}" type="presOf" srcId="{52D3833E-DBAB-4C3C-9484-EF06EB309EE5}" destId="{91C17C47-B2DD-4CB4-AD20-6ECA451238D2}" srcOrd="0" destOrd="1" presId="urn:microsoft.com/office/officeart/2005/8/layout/hList1"/>
    <dgm:cxn modelId="{DF9880C9-2698-4B93-9CEE-C27651747922}" type="presOf" srcId="{FAF85EA7-14FD-4936-925A-1520C4FD9AB9}" destId="{91C17C47-B2DD-4CB4-AD20-6ECA451238D2}" srcOrd="0" destOrd="2" presId="urn:microsoft.com/office/officeart/2005/8/layout/hList1"/>
    <dgm:cxn modelId="{CEB9C1D5-8564-4A2E-9EF6-2FEADF8FEDB9}" type="presOf" srcId="{D775290B-FB78-4623-96F5-AD1A93FF5BFF}" destId="{311B7897-C43A-41E5-A539-FEAA04C75638}" srcOrd="0" destOrd="2" presId="urn:microsoft.com/office/officeart/2005/8/layout/hList1"/>
    <dgm:cxn modelId="{C55ED4DB-2E07-4774-B3C5-C34C956727F3}" srcId="{571C6C2D-12FE-4870-A3D8-0BAD8116624E}" destId="{F001B9D5-23E7-4302-AD6A-F76BE0E323A0}" srcOrd="1" destOrd="0" parTransId="{E2887917-94E6-4360-A5D8-BB035743AE9A}" sibTransId="{D71BA7FB-C4BE-4258-A9AA-5459330FE08B}"/>
    <dgm:cxn modelId="{03DA64E6-D41B-44EC-ABFB-B67392D8470A}" srcId="{C0D3C322-C93A-4127-8E69-219AC0A6A059}" destId="{CF39048F-EBFB-4191-BDD0-6905131400AE}" srcOrd="0" destOrd="0" parTransId="{36B58930-768E-4020-BFCB-F20BA8F6E199}" sibTransId="{0A882F95-98E5-4E8F-8FC4-E69D0C554BFC}"/>
    <dgm:cxn modelId="{797EB4E7-DDB8-4CE1-BBC4-E81581D021DF}" type="presOf" srcId="{78ED22B8-6015-4910-833E-D9B7A6A3FC1D}" destId="{DD9A00FD-5ECF-4F7C-88FD-B0E011F84C65}" srcOrd="0" destOrd="0" presId="urn:microsoft.com/office/officeart/2005/8/layout/hList1"/>
    <dgm:cxn modelId="{875206EE-298C-481E-8B42-A648AF523D61}" type="presOf" srcId="{2A9237F4-D290-454A-85B8-AF531DC2B772}" destId="{70422209-D0D3-4415-B312-6FD6307D1E22}" srcOrd="0" destOrd="0" presId="urn:microsoft.com/office/officeart/2005/8/layout/hList1"/>
    <dgm:cxn modelId="{750BD4F1-BE2B-48A9-AD62-2BFFBF6A528C}" srcId="{2A9237F4-D290-454A-85B8-AF531DC2B772}" destId="{C0D3C322-C93A-4127-8E69-219AC0A6A059}" srcOrd="2" destOrd="0" parTransId="{953F927A-5E02-4002-A04C-D10FA1D41380}" sibTransId="{E15B8AFF-508B-4965-9F51-FFD94BD2700A}"/>
    <dgm:cxn modelId="{23CBACF3-3568-4F0A-B9B7-DBDD2E144196}" type="presOf" srcId="{A15CF5A6-AA47-40B5-8C15-936EAA59B61C}" destId="{DD9A00FD-5ECF-4F7C-88FD-B0E011F84C65}" srcOrd="0" destOrd="2" presId="urn:microsoft.com/office/officeart/2005/8/layout/hList1"/>
    <dgm:cxn modelId="{7B57A1FC-E23F-4613-84B7-0F2348850FAA}" type="presOf" srcId="{F001B9D5-23E7-4302-AD6A-F76BE0E323A0}" destId="{DD9A00FD-5ECF-4F7C-88FD-B0E011F84C65}" srcOrd="0" destOrd="1" presId="urn:microsoft.com/office/officeart/2005/8/layout/hList1"/>
    <dgm:cxn modelId="{74F5A315-FEDF-4383-8E87-5F1C89C4B9A7}" type="presParOf" srcId="{70422209-D0D3-4415-B312-6FD6307D1E22}" destId="{1989A998-7F6B-4CBA-8370-71BD970582AD}" srcOrd="0" destOrd="0" presId="urn:microsoft.com/office/officeart/2005/8/layout/hList1"/>
    <dgm:cxn modelId="{B2AA3ABD-690C-47AF-B172-6EDC4EE5E298}" type="presParOf" srcId="{1989A998-7F6B-4CBA-8370-71BD970582AD}" destId="{37A7798E-2A50-419F-A39F-A1145E430D4C}" srcOrd="0" destOrd="0" presId="urn:microsoft.com/office/officeart/2005/8/layout/hList1"/>
    <dgm:cxn modelId="{712D2ADA-F5A7-456C-BDF8-ACB5AC8FE491}" type="presParOf" srcId="{1989A998-7F6B-4CBA-8370-71BD970582AD}" destId="{DD9A00FD-5ECF-4F7C-88FD-B0E011F84C65}" srcOrd="1" destOrd="0" presId="urn:microsoft.com/office/officeart/2005/8/layout/hList1"/>
    <dgm:cxn modelId="{8628A4E8-E6FF-4F78-9469-77DED6A063B3}" type="presParOf" srcId="{70422209-D0D3-4415-B312-6FD6307D1E22}" destId="{CAC08D01-949F-401F-B50A-0BBEBCA0ACC4}" srcOrd="1" destOrd="0" presId="urn:microsoft.com/office/officeart/2005/8/layout/hList1"/>
    <dgm:cxn modelId="{E4C7A484-E702-4831-848F-2FF40DB3BCE6}" type="presParOf" srcId="{70422209-D0D3-4415-B312-6FD6307D1E22}" destId="{771A3996-E66D-4D0A-AEE7-2D9E8EC4485E}" srcOrd="2" destOrd="0" presId="urn:microsoft.com/office/officeart/2005/8/layout/hList1"/>
    <dgm:cxn modelId="{AF25FBC2-2DF4-4836-BDDC-1CF0582EACD7}" type="presParOf" srcId="{771A3996-E66D-4D0A-AEE7-2D9E8EC4485E}" destId="{828D2A8B-FE4B-462D-8347-776CC6A6F46B}" srcOrd="0" destOrd="0" presId="urn:microsoft.com/office/officeart/2005/8/layout/hList1"/>
    <dgm:cxn modelId="{1F0B290F-6276-42E9-ABEA-3284BCF38309}" type="presParOf" srcId="{771A3996-E66D-4D0A-AEE7-2D9E8EC4485E}" destId="{311B7897-C43A-41E5-A539-FEAA04C75638}" srcOrd="1" destOrd="0" presId="urn:microsoft.com/office/officeart/2005/8/layout/hList1"/>
    <dgm:cxn modelId="{5FFD2413-492A-4C2B-8A54-5C4C90A2EA46}" type="presParOf" srcId="{70422209-D0D3-4415-B312-6FD6307D1E22}" destId="{850BC647-2621-4A41-B630-6D0BDB210B0D}" srcOrd="3" destOrd="0" presId="urn:microsoft.com/office/officeart/2005/8/layout/hList1"/>
    <dgm:cxn modelId="{7B9537D8-0F94-4EDD-BC5E-0E0F5A663F68}" type="presParOf" srcId="{70422209-D0D3-4415-B312-6FD6307D1E22}" destId="{46DB359B-214F-4B69-81DC-59FF4BBCFFA7}" srcOrd="4" destOrd="0" presId="urn:microsoft.com/office/officeart/2005/8/layout/hList1"/>
    <dgm:cxn modelId="{4DB9B548-80F0-41CD-936C-753FC72218D4}" type="presParOf" srcId="{46DB359B-214F-4B69-81DC-59FF4BBCFFA7}" destId="{9C316A2D-429C-43EB-9A28-68EB5EF49EEC}" srcOrd="0" destOrd="0" presId="urn:microsoft.com/office/officeart/2005/8/layout/hList1"/>
    <dgm:cxn modelId="{D5B981EB-E0AC-440A-9151-00E547A56700}" type="presParOf" srcId="{46DB359B-214F-4B69-81DC-59FF4BBCFFA7}" destId="{91C17C47-B2DD-4CB4-AD20-6ECA451238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FF449-0591-4097-A286-7EBE758275B3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1152BEEC-D265-4C4C-A967-83575BEC0FE4}">
      <dgm:prSet phldrT="[Tekst]"/>
      <dgm:spPr/>
      <dgm:t>
        <a:bodyPr/>
        <a:lstStyle/>
        <a:p>
          <a:r>
            <a:rPr lang="nl-BE" dirty="0"/>
            <a:t>Datum, geur, verpakking</a:t>
          </a:r>
        </a:p>
      </dgm:t>
    </dgm:pt>
    <dgm:pt modelId="{6917EF65-137F-45B9-A18F-9427CFE727E6}" type="parTrans" cxnId="{33BC38AE-18B4-4590-817E-C3F7778A2E11}">
      <dgm:prSet/>
      <dgm:spPr/>
      <dgm:t>
        <a:bodyPr/>
        <a:lstStyle/>
        <a:p>
          <a:endParaRPr lang="nl-BE"/>
        </a:p>
      </dgm:t>
    </dgm:pt>
    <dgm:pt modelId="{258A2BF1-2F4F-4BFD-B771-DF0643936B27}" type="sibTrans" cxnId="{33BC38AE-18B4-4590-817E-C3F7778A2E11}">
      <dgm:prSet/>
      <dgm:spPr/>
      <dgm:t>
        <a:bodyPr/>
        <a:lstStyle/>
        <a:p>
          <a:endParaRPr lang="nl-BE"/>
        </a:p>
      </dgm:t>
    </dgm:pt>
    <dgm:pt modelId="{7DB1B074-ADAA-4551-85AF-1C5323B197DE}">
      <dgm:prSet phldrT="[Tekst]"/>
      <dgm:spPr/>
      <dgm:t>
        <a:bodyPr/>
        <a:lstStyle/>
        <a:p>
          <a:r>
            <a:rPr lang="nl-BE" dirty="0"/>
            <a:t>Temperatuur, datum, geur</a:t>
          </a:r>
        </a:p>
      </dgm:t>
    </dgm:pt>
    <dgm:pt modelId="{395A71DE-2C32-4D08-ACD0-FC39ED9780E5}" type="parTrans" cxnId="{9EBE574C-BF0D-44B7-9B22-6B3B75B9C66A}">
      <dgm:prSet/>
      <dgm:spPr/>
      <dgm:t>
        <a:bodyPr/>
        <a:lstStyle/>
        <a:p>
          <a:endParaRPr lang="nl-BE"/>
        </a:p>
      </dgm:t>
    </dgm:pt>
    <dgm:pt modelId="{FFFE42BE-E2C9-44F8-9E8C-5C6DE096BDD9}" type="sibTrans" cxnId="{9EBE574C-BF0D-44B7-9B22-6B3B75B9C66A}">
      <dgm:prSet/>
      <dgm:spPr/>
      <dgm:t>
        <a:bodyPr/>
        <a:lstStyle/>
        <a:p>
          <a:endParaRPr lang="nl-BE"/>
        </a:p>
      </dgm:t>
    </dgm:pt>
    <dgm:pt modelId="{DD2EE5C5-65C2-4DD5-96B4-57B89B24B723}">
      <dgm:prSet phldrT="[Tekst]"/>
      <dgm:spPr/>
      <dgm:t>
        <a:bodyPr/>
        <a:lstStyle/>
        <a:p>
          <a:r>
            <a:rPr lang="nl-BE" dirty="0"/>
            <a:t>verpakking, temperatuur, kleur</a:t>
          </a:r>
        </a:p>
      </dgm:t>
    </dgm:pt>
    <dgm:pt modelId="{822805AF-F0F0-46E7-8E95-449F14D0AD6B}" type="parTrans" cxnId="{9C9E153C-922A-4E60-9C32-6F89295D6B1C}">
      <dgm:prSet/>
      <dgm:spPr/>
      <dgm:t>
        <a:bodyPr/>
        <a:lstStyle/>
        <a:p>
          <a:endParaRPr lang="nl-BE"/>
        </a:p>
      </dgm:t>
    </dgm:pt>
    <dgm:pt modelId="{EAEA0BF8-2810-487C-B96C-A271C4305524}" type="sibTrans" cxnId="{9C9E153C-922A-4E60-9C32-6F89295D6B1C}">
      <dgm:prSet/>
      <dgm:spPr/>
      <dgm:t>
        <a:bodyPr/>
        <a:lstStyle/>
        <a:p>
          <a:endParaRPr lang="nl-BE"/>
        </a:p>
      </dgm:t>
    </dgm:pt>
    <dgm:pt modelId="{86BF69D5-06DB-40E5-8088-227A4CA1B3F7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A067B8A8-4081-4B30-BDB8-12B64A3C9E70}" type="parTrans" cxnId="{D5E2F42F-BB6B-41F2-9CE4-33BCD17E0369}">
      <dgm:prSet/>
      <dgm:spPr/>
      <dgm:t>
        <a:bodyPr/>
        <a:lstStyle/>
        <a:p>
          <a:endParaRPr lang="nl-BE"/>
        </a:p>
      </dgm:t>
    </dgm:pt>
    <dgm:pt modelId="{6DCA2FE3-5259-4CF6-8F29-34806A14EB33}" type="sibTrans" cxnId="{D5E2F42F-BB6B-41F2-9CE4-33BCD17E0369}">
      <dgm:prSet/>
      <dgm:spPr/>
      <dgm:t>
        <a:bodyPr/>
        <a:lstStyle/>
        <a:p>
          <a:endParaRPr lang="nl-BE"/>
        </a:p>
      </dgm:t>
    </dgm:pt>
    <dgm:pt modelId="{255BC1FD-81FC-48E1-9DDC-593D608A239D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C7FF2984-0219-4ABC-8AE7-22A8F2A1E3C8}" type="parTrans" cxnId="{01C3449F-997B-4FEC-AD28-D9F131963C19}">
      <dgm:prSet/>
      <dgm:spPr/>
      <dgm:t>
        <a:bodyPr/>
        <a:lstStyle/>
        <a:p>
          <a:endParaRPr lang="nl-BE"/>
        </a:p>
      </dgm:t>
    </dgm:pt>
    <dgm:pt modelId="{00B48C7A-6D71-4B19-808C-C230ACEDE7A3}" type="sibTrans" cxnId="{01C3449F-997B-4FEC-AD28-D9F131963C19}">
      <dgm:prSet/>
      <dgm:spPr/>
      <dgm:t>
        <a:bodyPr/>
        <a:lstStyle/>
        <a:p>
          <a:endParaRPr lang="nl-BE"/>
        </a:p>
      </dgm:t>
    </dgm:pt>
    <dgm:pt modelId="{B0B36EB2-FAE3-482A-9600-769854812D53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D95C1585-7FE7-4B75-9560-3BA38C7C2B3B}" type="parTrans" cxnId="{C0760D06-A8E4-4BC3-9C5E-0C071E8F23C9}">
      <dgm:prSet/>
      <dgm:spPr/>
      <dgm:t>
        <a:bodyPr/>
        <a:lstStyle/>
        <a:p>
          <a:endParaRPr lang="nl-BE"/>
        </a:p>
      </dgm:t>
    </dgm:pt>
    <dgm:pt modelId="{7F5DB3B1-8879-4250-9135-105668CC5959}" type="sibTrans" cxnId="{C0760D06-A8E4-4BC3-9C5E-0C071E8F23C9}">
      <dgm:prSet/>
      <dgm:spPr/>
      <dgm:t>
        <a:bodyPr/>
        <a:lstStyle/>
        <a:p>
          <a:endParaRPr lang="nl-BE"/>
        </a:p>
      </dgm:t>
    </dgm:pt>
    <dgm:pt modelId="{B466AEA6-86DF-4DA8-9F4F-405374DA19A3}" type="pres">
      <dgm:prSet presAssocID="{ADFFF449-0591-4097-A286-7EBE758275B3}" presName="Name0" presStyleCnt="0">
        <dgm:presLayoutVars>
          <dgm:dir/>
          <dgm:animLvl val="lvl"/>
          <dgm:resizeHandles val="exact"/>
        </dgm:presLayoutVars>
      </dgm:prSet>
      <dgm:spPr/>
    </dgm:pt>
    <dgm:pt modelId="{B77D5A04-C6AD-4C7A-BE14-F34650ADB7E5}" type="pres">
      <dgm:prSet presAssocID="{86BF69D5-06DB-40E5-8088-227A4CA1B3F7}" presName="composite" presStyleCnt="0"/>
      <dgm:spPr/>
    </dgm:pt>
    <dgm:pt modelId="{689BC359-6FD4-4398-8804-430794E9BCB6}" type="pres">
      <dgm:prSet presAssocID="{86BF69D5-06DB-40E5-8088-227A4CA1B3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5EF594A-C07A-4300-88D6-16557C550BE3}" type="pres">
      <dgm:prSet presAssocID="{86BF69D5-06DB-40E5-8088-227A4CA1B3F7}" presName="desTx" presStyleLbl="alignAccFollowNode1" presStyleIdx="0" presStyleCnt="3">
        <dgm:presLayoutVars>
          <dgm:bulletEnabled val="1"/>
        </dgm:presLayoutVars>
      </dgm:prSet>
      <dgm:spPr/>
    </dgm:pt>
    <dgm:pt modelId="{0D377550-6D4E-43BF-9928-3ED8BA945FD9}" type="pres">
      <dgm:prSet presAssocID="{6DCA2FE3-5259-4CF6-8F29-34806A14EB33}" presName="space" presStyleCnt="0"/>
      <dgm:spPr/>
    </dgm:pt>
    <dgm:pt modelId="{907C1321-D09F-4180-BD8C-5C2F27BAC37F}" type="pres">
      <dgm:prSet presAssocID="{255BC1FD-81FC-48E1-9DDC-593D608A239D}" presName="composite" presStyleCnt="0"/>
      <dgm:spPr/>
    </dgm:pt>
    <dgm:pt modelId="{9A30ECDC-13CA-4CF2-B2B7-983EC4F969EA}" type="pres">
      <dgm:prSet presAssocID="{255BC1FD-81FC-48E1-9DDC-593D608A239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A4A9D5D-56F8-41C8-B583-279BF834AF0B}" type="pres">
      <dgm:prSet presAssocID="{255BC1FD-81FC-48E1-9DDC-593D608A239D}" presName="desTx" presStyleLbl="alignAccFollowNode1" presStyleIdx="1" presStyleCnt="3">
        <dgm:presLayoutVars>
          <dgm:bulletEnabled val="1"/>
        </dgm:presLayoutVars>
      </dgm:prSet>
      <dgm:spPr/>
    </dgm:pt>
    <dgm:pt modelId="{35536BEB-2F58-43F5-B552-2E119D3FFFBA}" type="pres">
      <dgm:prSet presAssocID="{00B48C7A-6D71-4B19-808C-C230ACEDE7A3}" presName="space" presStyleCnt="0"/>
      <dgm:spPr/>
    </dgm:pt>
    <dgm:pt modelId="{125C763D-92F1-41CA-9918-70CC8F0E2DB1}" type="pres">
      <dgm:prSet presAssocID="{B0B36EB2-FAE3-482A-9600-769854812D53}" presName="composite" presStyleCnt="0"/>
      <dgm:spPr/>
    </dgm:pt>
    <dgm:pt modelId="{0FA4C2A0-F642-483F-A71A-4F0759D61068}" type="pres">
      <dgm:prSet presAssocID="{B0B36EB2-FAE3-482A-9600-769854812D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153706E-CB12-4B0F-A440-B10FEC810A12}" type="pres">
      <dgm:prSet presAssocID="{B0B36EB2-FAE3-482A-9600-769854812D5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C998703-FADA-478F-981F-8FCCC46220D4}" type="presOf" srcId="{1152BEEC-D265-4C4C-A967-83575BEC0FE4}" destId="{55EF594A-C07A-4300-88D6-16557C550BE3}" srcOrd="0" destOrd="0" presId="urn:microsoft.com/office/officeart/2005/8/layout/hList1"/>
    <dgm:cxn modelId="{C0760D06-A8E4-4BC3-9C5E-0C071E8F23C9}" srcId="{ADFFF449-0591-4097-A286-7EBE758275B3}" destId="{B0B36EB2-FAE3-482A-9600-769854812D53}" srcOrd="2" destOrd="0" parTransId="{D95C1585-7FE7-4B75-9560-3BA38C7C2B3B}" sibTransId="{7F5DB3B1-8879-4250-9135-105668CC5959}"/>
    <dgm:cxn modelId="{D5E2F42F-BB6B-41F2-9CE4-33BCD17E0369}" srcId="{ADFFF449-0591-4097-A286-7EBE758275B3}" destId="{86BF69D5-06DB-40E5-8088-227A4CA1B3F7}" srcOrd="0" destOrd="0" parTransId="{A067B8A8-4081-4B30-BDB8-12B64A3C9E70}" sibTransId="{6DCA2FE3-5259-4CF6-8F29-34806A14EB33}"/>
    <dgm:cxn modelId="{9C9E153C-922A-4E60-9C32-6F89295D6B1C}" srcId="{B0B36EB2-FAE3-482A-9600-769854812D53}" destId="{DD2EE5C5-65C2-4DD5-96B4-57B89B24B723}" srcOrd="0" destOrd="0" parTransId="{822805AF-F0F0-46E7-8E95-449F14D0AD6B}" sibTransId="{EAEA0BF8-2810-487C-B96C-A271C4305524}"/>
    <dgm:cxn modelId="{4762C842-2994-49C8-98FE-1BFBAADEC37D}" type="presOf" srcId="{ADFFF449-0591-4097-A286-7EBE758275B3}" destId="{B466AEA6-86DF-4DA8-9F4F-405374DA19A3}" srcOrd="0" destOrd="0" presId="urn:microsoft.com/office/officeart/2005/8/layout/hList1"/>
    <dgm:cxn modelId="{BC85CC6A-3FCE-4AB6-B96C-4F226E5086EE}" type="presOf" srcId="{B0B36EB2-FAE3-482A-9600-769854812D53}" destId="{0FA4C2A0-F642-483F-A71A-4F0759D61068}" srcOrd="0" destOrd="0" presId="urn:microsoft.com/office/officeart/2005/8/layout/hList1"/>
    <dgm:cxn modelId="{DF49FF4A-02F8-4015-B096-B4EC18CA8346}" type="presOf" srcId="{86BF69D5-06DB-40E5-8088-227A4CA1B3F7}" destId="{689BC359-6FD4-4398-8804-430794E9BCB6}" srcOrd="0" destOrd="0" presId="urn:microsoft.com/office/officeart/2005/8/layout/hList1"/>
    <dgm:cxn modelId="{9EBE574C-BF0D-44B7-9B22-6B3B75B9C66A}" srcId="{255BC1FD-81FC-48E1-9DDC-593D608A239D}" destId="{7DB1B074-ADAA-4551-85AF-1C5323B197DE}" srcOrd="0" destOrd="0" parTransId="{395A71DE-2C32-4D08-ACD0-FC39ED9780E5}" sibTransId="{FFFE42BE-E2C9-44F8-9E8C-5C6DE096BDD9}"/>
    <dgm:cxn modelId="{F3E30D75-77FD-4A15-B61E-F2C6583D7988}" type="presOf" srcId="{DD2EE5C5-65C2-4DD5-96B4-57B89B24B723}" destId="{2153706E-CB12-4B0F-A440-B10FEC810A12}" srcOrd="0" destOrd="0" presId="urn:microsoft.com/office/officeart/2005/8/layout/hList1"/>
    <dgm:cxn modelId="{01C3449F-997B-4FEC-AD28-D9F131963C19}" srcId="{ADFFF449-0591-4097-A286-7EBE758275B3}" destId="{255BC1FD-81FC-48E1-9DDC-593D608A239D}" srcOrd="1" destOrd="0" parTransId="{C7FF2984-0219-4ABC-8AE7-22A8F2A1E3C8}" sibTransId="{00B48C7A-6D71-4B19-808C-C230ACEDE7A3}"/>
    <dgm:cxn modelId="{33BC38AE-18B4-4590-817E-C3F7778A2E11}" srcId="{86BF69D5-06DB-40E5-8088-227A4CA1B3F7}" destId="{1152BEEC-D265-4C4C-A967-83575BEC0FE4}" srcOrd="0" destOrd="0" parTransId="{6917EF65-137F-45B9-A18F-9427CFE727E6}" sibTransId="{258A2BF1-2F4F-4BFD-B771-DF0643936B27}"/>
    <dgm:cxn modelId="{6C620FC8-1FF5-4303-87C7-536DA5980292}" type="presOf" srcId="{7DB1B074-ADAA-4551-85AF-1C5323B197DE}" destId="{BA4A9D5D-56F8-41C8-B583-279BF834AF0B}" srcOrd="0" destOrd="0" presId="urn:microsoft.com/office/officeart/2005/8/layout/hList1"/>
    <dgm:cxn modelId="{AD2F1ED7-80D4-43DD-8582-1BEFF5AF8621}" type="presOf" srcId="{255BC1FD-81FC-48E1-9DDC-593D608A239D}" destId="{9A30ECDC-13CA-4CF2-B2B7-983EC4F969EA}" srcOrd="0" destOrd="0" presId="urn:microsoft.com/office/officeart/2005/8/layout/hList1"/>
    <dgm:cxn modelId="{6135D93E-4164-4080-B2F5-88B12183DBE4}" type="presParOf" srcId="{B466AEA6-86DF-4DA8-9F4F-405374DA19A3}" destId="{B77D5A04-C6AD-4C7A-BE14-F34650ADB7E5}" srcOrd="0" destOrd="0" presId="urn:microsoft.com/office/officeart/2005/8/layout/hList1"/>
    <dgm:cxn modelId="{09F5FB04-B4A1-4D67-9746-615DBE7D09FE}" type="presParOf" srcId="{B77D5A04-C6AD-4C7A-BE14-F34650ADB7E5}" destId="{689BC359-6FD4-4398-8804-430794E9BCB6}" srcOrd="0" destOrd="0" presId="urn:microsoft.com/office/officeart/2005/8/layout/hList1"/>
    <dgm:cxn modelId="{13FC66AA-0584-4875-90B9-A289D0B9AF42}" type="presParOf" srcId="{B77D5A04-C6AD-4C7A-BE14-F34650ADB7E5}" destId="{55EF594A-C07A-4300-88D6-16557C550BE3}" srcOrd="1" destOrd="0" presId="urn:microsoft.com/office/officeart/2005/8/layout/hList1"/>
    <dgm:cxn modelId="{5330DD9E-9DFF-44F9-A2CE-042BA57A6F7D}" type="presParOf" srcId="{B466AEA6-86DF-4DA8-9F4F-405374DA19A3}" destId="{0D377550-6D4E-43BF-9928-3ED8BA945FD9}" srcOrd="1" destOrd="0" presId="urn:microsoft.com/office/officeart/2005/8/layout/hList1"/>
    <dgm:cxn modelId="{B65F36B7-04C6-4A20-B452-8981754F9E18}" type="presParOf" srcId="{B466AEA6-86DF-4DA8-9F4F-405374DA19A3}" destId="{907C1321-D09F-4180-BD8C-5C2F27BAC37F}" srcOrd="2" destOrd="0" presId="urn:microsoft.com/office/officeart/2005/8/layout/hList1"/>
    <dgm:cxn modelId="{DD0282E1-B707-40C0-82D7-514C37A25E5E}" type="presParOf" srcId="{907C1321-D09F-4180-BD8C-5C2F27BAC37F}" destId="{9A30ECDC-13CA-4CF2-B2B7-983EC4F969EA}" srcOrd="0" destOrd="0" presId="urn:microsoft.com/office/officeart/2005/8/layout/hList1"/>
    <dgm:cxn modelId="{0A416C1C-4D08-4021-8142-1CCBBDE605FB}" type="presParOf" srcId="{907C1321-D09F-4180-BD8C-5C2F27BAC37F}" destId="{BA4A9D5D-56F8-41C8-B583-279BF834AF0B}" srcOrd="1" destOrd="0" presId="urn:microsoft.com/office/officeart/2005/8/layout/hList1"/>
    <dgm:cxn modelId="{F1B964FA-2E64-453E-BF76-68DCFE8C809F}" type="presParOf" srcId="{B466AEA6-86DF-4DA8-9F4F-405374DA19A3}" destId="{35536BEB-2F58-43F5-B552-2E119D3FFFBA}" srcOrd="3" destOrd="0" presId="urn:microsoft.com/office/officeart/2005/8/layout/hList1"/>
    <dgm:cxn modelId="{497AFDFB-5EE4-4343-B533-8FD164066559}" type="presParOf" srcId="{B466AEA6-86DF-4DA8-9F4F-405374DA19A3}" destId="{125C763D-92F1-41CA-9918-70CC8F0E2DB1}" srcOrd="4" destOrd="0" presId="urn:microsoft.com/office/officeart/2005/8/layout/hList1"/>
    <dgm:cxn modelId="{40BFB7A2-01C4-4099-BD6B-C7872A132CFE}" type="presParOf" srcId="{125C763D-92F1-41CA-9918-70CC8F0E2DB1}" destId="{0FA4C2A0-F642-483F-A71A-4F0759D61068}" srcOrd="0" destOrd="0" presId="urn:microsoft.com/office/officeart/2005/8/layout/hList1"/>
    <dgm:cxn modelId="{9AD9AC26-80B4-48EA-B268-DEAE5A8AFF11}" type="presParOf" srcId="{125C763D-92F1-41CA-9918-70CC8F0E2DB1}" destId="{2153706E-CB12-4B0F-A440-B10FEC810A12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C4156-1722-4E02-B827-DA5635CC6FE2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36CCF30E-2D53-4EAE-B0DD-17EEBC1187E1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D28EB5EF-6CD1-4B60-A7C8-D26C3F573B10}" type="parTrans" cxnId="{FAFF4A10-AC85-4772-9BA7-61ECC68310D8}">
      <dgm:prSet/>
      <dgm:spPr/>
      <dgm:t>
        <a:bodyPr/>
        <a:lstStyle/>
        <a:p>
          <a:endParaRPr lang="nl-BE"/>
        </a:p>
      </dgm:t>
    </dgm:pt>
    <dgm:pt modelId="{8CFCE622-EFA6-43AD-8856-ACA1FE3DFAE8}" type="sibTrans" cxnId="{FAFF4A10-AC85-4772-9BA7-61ECC68310D8}">
      <dgm:prSet/>
      <dgm:spPr/>
      <dgm:t>
        <a:bodyPr/>
        <a:lstStyle/>
        <a:p>
          <a:endParaRPr lang="nl-BE"/>
        </a:p>
      </dgm:t>
    </dgm:pt>
    <dgm:pt modelId="{1B20B99F-49FD-43F8-A753-E7151AB8B9AB}">
      <dgm:prSet phldrT="[Tekst]"/>
      <dgm:spPr/>
      <dgm:t>
        <a:bodyPr/>
        <a:lstStyle/>
        <a:p>
          <a:r>
            <a:rPr lang="nl-BE" dirty="0"/>
            <a:t>Poetsen werkplek</a:t>
          </a:r>
        </a:p>
      </dgm:t>
    </dgm:pt>
    <dgm:pt modelId="{6F66A6B6-5DAA-434D-864B-6879402BD054}" type="parTrans" cxnId="{77393084-97F0-4E91-8E25-8518DB0CE49F}">
      <dgm:prSet/>
      <dgm:spPr/>
      <dgm:t>
        <a:bodyPr/>
        <a:lstStyle/>
        <a:p>
          <a:endParaRPr lang="nl-BE"/>
        </a:p>
      </dgm:t>
    </dgm:pt>
    <dgm:pt modelId="{D2D0F2F9-074B-41CE-BF7C-BA9CCDCC9FE3}" type="sibTrans" cxnId="{77393084-97F0-4E91-8E25-8518DB0CE49F}">
      <dgm:prSet/>
      <dgm:spPr/>
      <dgm:t>
        <a:bodyPr/>
        <a:lstStyle/>
        <a:p>
          <a:endParaRPr lang="nl-BE"/>
        </a:p>
      </dgm:t>
    </dgm:pt>
    <dgm:pt modelId="{2121786B-750F-40CE-A705-D5F2C071C241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5482E4B9-B384-40AF-A467-D4AD6E426093}" type="parTrans" cxnId="{380EC240-BF04-40A0-A20F-C71CECDD9352}">
      <dgm:prSet/>
      <dgm:spPr/>
      <dgm:t>
        <a:bodyPr/>
        <a:lstStyle/>
        <a:p>
          <a:endParaRPr lang="nl-BE"/>
        </a:p>
      </dgm:t>
    </dgm:pt>
    <dgm:pt modelId="{E9461227-A56F-478F-86A9-9F00F2405A67}" type="sibTrans" cxnId="{380EC240-BF04-40A0-A20F-C71CECDD9352}">
      <dgm:prSet/>
      <dgm:spPr/>
      <dgm:t>
        <a:bodyPr/>
        <a:lstStyle/>
        <a:p>
          <a:endParaRPr lang="nl-BE"/>
        </a:p>
      </dgm:t>
    </dgm:pt>
    <dgm:pt modelId="{52C7CEF5-1683-4BF4-A9DB-682CFE3A650B}">
      <dgm:prSet phldrT="[Tekst]"/>
      <dgm:spPr/>
      <dgm:t>
        <a:bodyPr/>
        <a:lstStyle/>
        <a:p>
          <a:r>
            <a:rPr lang="nl-BE" dirty="0"/>
            <a:t>Persoonlijke hygiëne</a:t>
          </a:r>
        </a:p>
      </dgm:t>
    </dgm:pt>
    <dgm:pt modelId="{0DB45800-6FB1-4601-A7F7-4B65C740A244}" type="parTrans" cxnId="{132479AC-E227-4F69-844C-72ECF6DB6644}">
      <dgm:prSet/>
      <dgm:spPr/>
      <dgm:t>
        <a:bodyPr/>
        <a:lstStyle/>
        <a:p>
          <a:endParaRPr lang="nl-BE"/>
        </a:p>
      </dgm:t>
    </dgm:pt>
    <dgm:pt modelId="{C61F4AA3-2C76-4288-8422-8B6CFAE4007B}" type="sibTrans" cxnId="{132479AC-E227-4F69-844C-72ECF6DB6644}">
      <dgm:prSet/>
      <dgm:spPr/>
      <dgm:t>
        <a:bodyPr/>
        <a:lstStyle/>
        <a:p>
          <a:endParaRPr lang="nl-BE"/>
        </a:p>
      </dgm:t>
    </dgm:pt>
    <dgm:pt modelId="{1F441197-1167-4B16-AAC8-B3395597A88B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703C2F9B-3B67-4EB2-8B46-B99BAD513269}" type="parTrans" cxnId="{48B817FC-6395-4A1B-869E-0A585279C4CF}">
      <dgm:prSet/>
      <dgm:spPr/>
      <dgm:t>
        <a:bodyPr/>
        <a:lstStyle/>
        <a:p>
          <a:endParaRPr lang="nl-BE"/>
        </a:p>
      </dgm:t>
    </dgm:pt>
    <dgm:pt modelId="{D061F579-1D8E-4FE7-A979-BE7CE49977CE}" type="sibTrans" cxnId="{48B817FC-6395-4A1B-869E-0A585279C4CF}">
      <dgm:prSet/>
      <dgm:spPr/>
      <dgm:t>
        <a:bodyPr/>
        <a:lstStyle/>
        <a:p>
          <a:endParaRPr lang="nl-BE"/>
        </a:p>
      </dgm:t>
    </dgm:pt>
    <dgm:pt modelId="{C7C643B1-93DC-419B-ACB4-C097FB68C08D}">
      <dgm:prSet phldrT="[Tekst]"/>
      <dgm:spPr/>
      <dgm:t>
        <a:bodyPr/>
        <a:lstStyle/>
        <a:p>
          <a:r>
            <a:rPr lang="nl-BE" dirty="0"/>
            <a:t>Voeding invriezen</a:t>
          </a:r>
        </a:p>
      </dgm:t>
    </dgm:pt>
    <dgm:pt modelId="{EFC00C9F-3E81-483F-BBEB-833181699E15}" type="parTrans" cxnId="{24F34A10-D1AD-43D0-A03E-4965114725C1}">
      <dgm:prSet/>
      <dgm:spPr/>
      <dgm:t>
        <a:bodyPr/>
        <a:lstStyle/>
        <a:p>
          <a:endParaRPr lang="nl-BE"/>
        </a:p>
      </dgm:t>
    </dgm:pt>
    <dgm:pt modelId="{6F5AD06E-46C1-47E9-8B6F-82B17DF8C855}" type="sibTrans" cxnId="{24F34A10-D1AD-43D0-A03E-4965114725C1}">
      <dgm:prSet/>
      <dgm:spPr/>
      <dgm:t>
        <a:bodyPr/>
        <a:lstStyle/>
        <a:p>
          <a:endParaRPr lang="nl-BE"/>
        </a:p>
      </dgm:t>
    </dgm:pt>
    <dgm:pt modelId="{DDE0ADE0-E4E5-4378-93A1-0BEB65123CC3}">
      <dgm:prSet phldrT="[Tekst]"/>
      <dgm:spPr/>
      <dgm:t>
        <a:bodyPr/>
        <a:lstStyle/>
        <a:p>
          <a:r>
            <a:rPr lang="nl-BE" dirty="0"/>
            <a:t>Persoonlijke hygiëne</a:t>
          </a:r>
        </a:p>
      </dgm:t>
    </dgm:pt>
    <dgm:pt modelId="{8257E736-11F1-4766-BE1F-1B9191FB5B7A}" type="parTrans" cxnId="{60E7F468-862A-44AF-9A56-141978016FC3}">
      <dgm:prSet/>
      <dgm:spPr/>
      <dgm:t>
        <a:bodyPr/>
        <a:lstStyle/>
        <a:p>
          <a:endParaRPr lang="nl-BE"/>
        </a:p>
      </dgm:t>
    </dgm:pt>
    <dgm:pt modelId="{9ADF281A-C4F8-4634-BE2F-88B5FEC0D753}" type="sibTrans" cxnId="{60E7F468-862A-44AF-9A56-141978016FC3}">
      <dgm:prSet/>
      <dgm:spPr/>
      <dgm:t>
        <a:bodyPr/>
        <a:lstStyle/>
        <a:p>
          <a:endParaRPr lang="nl-BE"/>
        </a:p>
      </dgm:t>
    </dgm:pt>
    <dgm:pt modelId="{592657DA-6E87-4F03-A8B3-8969749EFDEC}">
      <dgm:prSet phldrT="[Tekst]"/>
      <dgm:spPr/>
      <dgm:t>
        <a:bodyPr/>
        <a:lstStyle/>
        <a:p>
          <a:r>
            <a:rPr lang="nl-BE" dirty="0"/>
            <a:t>3 checks (temperatuur, geur, datum)</a:t>
          </a:r>
        </a:p>
      </dgm:t>
    </dgm:pt>
    <dgm:pt modelId="{267CEE69-B060-4A3A-BC9F-30A4018EC26C}" type="parTrans" cxnId="{921A46D4-D6C3-4310-8B91-64F7EF52850A}">
      <dgm:prSet/>
      <dgm:spPr/>
      <dgm:t>
        <a:bodyPr/>
        <a:lstStyle/>
        <a:p>
          <a:endParaRPr lang="nl-BE"/>
        </a:p>
      </dgm:t>
    </dgm:pt>
    <dgm:pt modelId="{875CCC3E-BE98-4729-991F-9A2CF68EB94B}" type="sibTrans" cxnId="{921A46D4-D6C3-4310-8B91-64F7EF52850A}">
      <dgm:prSet/>
      <dgm:spPr/>
      <dgm:t>
        <a:bodyPr/>
        <a:lstStyle/>
        <a:p>
          <a:endParaRPr lang="nl-BE"/>
        </a:p>
      </dgm:t>
    </dgm:pt>
    <dgm:pt modelId="{664A7138-D7E9-49A2-95EF-075569F21CC7}">
      <dgm:prSet phldrT="[Tekst]"/>
      <dgm:spPr/>
      <dgm:t>
        <a:bodyPr/>
        <a:lstStyle/>
        <a:p>
          <a:r>
            <a:rPr lang="nl-BE" dirty="0"/>
            <a:t>3 checks (temperatuur, geur, datum)</a:t>
          </a:r>
        </a:p>
      </dgm:t>
    </dgm:pt>
    <dgm:pt modelId="{DE1E0FBD-79E3-4E05-85F6-EDBB916C0F12}" type="parTrans" cxnId="{E1BED091-7869-4FF5-AEFB-D5CDF47586B7}">
      <dgm:prSet/>
      <dgm:spPr/>
      <dgm:t>
        <a:bodyPr/>
        <a:lstStyle/>
        <a:p>
          <a:endParaRPr lang="nl-BE"/>
        </a:p>
      </dgm:t>
    </dgm:pt>
    <dgm:pt modelId="{3AE8274C-4B54-4C79-B7A8-559BE391EDE9}" type="sibTrans" cxnId="{E1BED091-7869-4FF5-AEFB-D5CDF47586B7}">
      <dgm:prSet/>
      <dgm:spPr/>
      <dgm:t>
        <a:bodyPr/>
        <a:lstStyle/>
        <a:p>
          <a:endParaRPr lang="nl-BE"/>
        </a:p>
      </dgm:t>
    </dgm:pt>
    <dgm:pt modelId="{05DA24F0-9A0C-4812-8CDF-A75FC5FE37B4}">
      <dgm:prSet phldrT="[Tekst]"/>
      <dgm:spPr/>
      <dgm:t>
        <a:bodyPr/>
        <a:lstStyle/>
        <a:p>
          <a:r>
            <a:rPr lang="nl-BE" dirty="0"/>
            <a:t>Voeding invriezen</a:t>
          </a:r>
        </a:p>
      </dgm:t>
    </dgm:pt>
    <dgm:pt modelId="{F97E5819-448F-4F38-A847-FB513AD2A690}" type="parTrans" cxnId="{5D43CEAB-B4F6-43FE-911E-8EEEA99B84BE}">
      <dgm:prSet/>
      <dgm:spPr/>
      <dgm:t>
        <a:bodyPr/>
        <a:lstStyle/>
        <a:p>
          <a:endParaRPr lang="nl-BE"/>
        </a:p>
      </dgm:t>
    </dgm:pt>
    <dgm:pt modelId="{4D65F673-52C7-40E2-9D35-C12189EE149D}" type="sibTrans" cxnId="{5D43CEAB-B4F6-43FE-911E-8EEEA99B84BE}">
      <dgm:prSet/>
      <dgm:spPr/>
      <dgm:t>
        <a:bodyPr/>
        <a:lstStyle/>
        <a:p>
          <a:endParaRPr lang="nl-BE"/>
        </a:p>
      </dgm:t>
    </dgm:pt>
    <dgm:pt modelId="{F7D3AC88-59C5-4205-A2A0-3ECD2E55AB3B}">
      <dgm:prSet phldrT="[Tekst]"/>
      <dgm:spPr/>
      <dgm:t>
        <a:bodyPr/>
        <a:lstStyle/>
        <a:p>
          <a:r>
            <a:rPr lang="nl-BE" dirty="0"/>
            <a:t>Poetsen van de werkplek</a:t>
          </a:r>
        </a:p>
      </dgm:t>
    </dgm:pt>
    <dgm:pt modelId="{E9B4CB1C-17C9-4619-956C-AE7D51392600}" type="parTrans" cxnId="{4B82333C-7C43-45AA-964A-483F56504110}">
      <dgm:prSet/>
      <dgm:spPr/>
      <dgm:t>
        <a:bodyPr/>
        <a:lstStyle/>
        <a:p>
          <a:endParaRPr lang="nl-BE"/>
        </a:p>
      </dgm:t>
    </dgm:pt>
    <dgm:pt modelId="{9BC24573-605E-49A9-B02F-9B7846C4A6A4}" type="sibTrans" cxnId="{4B82333C-7C43-45AA-964A-483F56504110}">
      <dgm:prSet/>
      <dgm:spPr/>
      <dgm:t>
        <a:bodyPr/>
        <a:lstStyle/>
        <a:p>
          <a:endParaRPr lang="nl-BE"/>
        </a:p>
      </dgm:t>
    </dgm:pt>
    <dgm:pt modelId="{31C37A74-4ED7-4E9F-8672-7CBB292A7336}">
      <dgm:prSet phldrT="[Tekst]"/>
      <dgm:spPr/>
      <dgm:t>
        <a:bodyPr/>
        <a:lstStyle/>
        <a:p>
          <a:r>
            <a:rPr lang="nl-BE" dirty="0"/>
            <a:t>Handen wassen</a:t>
          </a:r>
        </a:p>
      </dgm:t>
    </dgm:pt>
    <dgm:pt modelId="{C0CB9EA8-5886-4F3A-B19D-B7EE79EC3354}" type="parTrans" cxnId="{9ECBD185-84EF-4221-A59F-82379C40170B}">
      <dgm:prSet/>
      <dgm:spPr/>
      <dgm:t>
        <a:bodyPr/>
        <a:lstStyle/>
        <a:p>
          <a:endParaRPr lang="nl-BE"/>
        </a:p>
      </dgm:t>
    </dgm:pt>
    <dgm:pt modelId="{ED2A77BE-9438-42F4-B581-78F95956C633}" type="sibTrans" cxnId="{9ECBD185-84EF-4221-A59F-82379C40170B}">
      <dgm:prSet/>
      <dgm:spPr/>
      <dgm:t>
        <a:bodyPr/>
        <a:lstStyle/>
        <a:p>
          <a:endParaRPr lang="nl-BE"/>
        </a:p>
      </dgm:t>
    </dgm:pt>
    <dgm:pt modelId="{D8BF35AD-0366-4D1D-9755-3336E4DB40E6}" type="pres">
      <dgm:prSet presAssocID="{F22C4156-1722-4E02-B827-DA5635CC6FE2}" presName="Name0" presStyleCnt="0">
        <dgm:presLayoutVars>
          <dgm:dir/>
          <dgm:animLvl val="lvl"/>
          <dgm:resizeHandles val="exact"/>
        </dgm:presLayoutVars>
      </dgm:prSet>
      <dgm:spPr/>
    </dgm:pt>
    <dgm:pt modelId="{5A753E98-1145-4626-9C15-B3F3DE773DB6}" type="pres">
      <dgm:prSet presAssocID="{36CCF30E-2D53-4EAE-B0DD-17EEBC1187E1}" presName="composite" presStyleCnt="0"/>
      <dgm:spPr/>
    </dgm:pt>
    <dgm:pt modelId="{248030E6-7619-47BE-AD7C-806292026B13}" type="pres">
      <dgm:prSet presAssocID="{36CCF30E-2D53-4EAE-B0DD-17EEBC1187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B7AE4EA-F006-4486-A712-D608A4C7C309}" type="pres">
      <dgm:prSet presAssocID="{36CCF30E-2D53-4EAE-B0DD-17EEBC1187E1}" presName="desTx" presStyleLbl="alignAccFollowNode1" presStyleIdx="0" presStyleCnt="3">
        <dgm:presLayoutVars>
          <dgm:bulletEnabled val="1"/>
        </dgm:presLayoutVars>
      </dgm:prSet>
      <dgm:spPr/>
    </dgm:pt>
    <dgm:pt modelId="{9C2BB436-5FF5-4971-9E75-A802E93F82D2}" type="pres">
      <dgm:prSet presAssocID="{8CFCE622-EFA6-43AD-8856-ACA1FE3DFAE8}" presName="space" presStyleCnt="0"/>
      <dgm:spPr/>
    </dgm:pt>
    <dgm:pt modelId="{67F586A8-38C0-4E5E-9F11-87B70E8077CF}" type="pres">
      <dgm:prSet presAssocID="{2121786B-750F-40CE-A705-D5F2C071C241}" presName="composite" presStyleCnt="0"/>
      <dgm:spPr/>
    </dgm:pt>
    <dgm:pt modelId="{80A38DC2-9126-430E-AC69-436B26D80784}" type="pres">
      <dgm:prSet presAssocID="{2121786B-750F-40CE-A705-D5F2C071C24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70580F3-C677-444E-91AA-46984372CBA3}" type="pres">
      <dgm:prSet presAssocID="{2121786B-750F-40CE-A705-D5F2C071C241}" presName="desTx" presStyleLbl="alignAccFollowNode1" presStyleIdx="1" presStyleCnt="3">
        <dgm:presLayoutVars>
          <dgm:bulletEnabled val="1"/>
        </dgm:presLayoutVars>
      </dgm:prSet>
      <dgm:spPr/>
    </dgm:pt>
    <dgm:pt modelId="{9696721E-9F7F-4DA9-8ADB-61C6A9141DAD}" type="pres">
      <dgm:prSet presAssocID="{E9461227-A56F-478F-86A9-9F00F2405A67}" presName="space" presStyleCnt="0"/>
      <dgm:spPr/>
    </dgm:pt>
    <dgm:pt modelId="{3500FD07-6ED8-45CB-A653-CE367E72FB28}" type="pres">
      <dgm:prSet presAssocID="{1F441197-1167-4B16-AAC8-B3395597A88B}" presName="composite" presStyleCnt="0"/>
      <dgm:spPr/>
    </dgm:pt>
    <dgm:pt modelId="{E798355A-0C21-417A-B36C-6085FEFCA9D0}" type="pres">
      <dgm:prSet presAssocID="{1F441197-1167-4B16-AAC8-B3395597A8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2F5B51-3FC9-4206-8BE5-6B00E30EA975}" type="pres">
      <dgm:prSet presAssocID="{1F441197-1167-4B16-AAC8-B3395597A88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4F34A10-D1AD-43D0-A03E-4965114725C1}" srcId="{1F441197-1167-4B16-AAC8-B3395597A88B}" destId="{C7C643B1-93DC-419B-ACB4-C097FB68C08D}" srcOrd="0" destOrd="0" parTransId="{EFC00C9F-3E81-483F-BBEB-833181699E15}" sibTransId="{6F5AD06E-46C1-47E9-8B6F-82B17DF8C855}"/>
    <dgm:cxn modelId="{FAFF4A10-AC85-4772-9BA7-61ECC68310D8}" srcId="{F22C4156-1722-4E02-B827-DA5635CC6FE2}" destId="{36CCF30E-2D53-4EAE-B0DD-17EEBC1187E1}" srcOrd="0" destOrd="0" parTransId="{D28EB5EF-6CD1-4B60-A7C8-D26C3F573B10}" sibTransId="{8CFCE622-EFA6-43AD-8856-ACA1FE3DFAE8}"/>
    <dgm:cxn modelId="{4B82333C-7C43-45AA-964A-483F56504110}" srcId="{1F441197-1167-4B16-AAC8-B3395597A88B}" destId="{F7D3AC88-59C5-4205-A2A0-3ECD2E55AB3B}" srcOrd="1" destOrd="0" parTransId="{E9B4CB1C-17C9-4619-956C-AE7D51392600}" sibTransId="{9BC24573-605E-49A9-B02F-9B7846C4A6A4}"/>
    <dgm:cxn modelId="{380EC240-BF04-40A0-A20F-C71CECDD9352}" srcId="{F22C4156-1722-4E02-B827-DA5635CC6FE2}" destId="{2121786B-750F-40CE-A705-D5F2C071C241}" srcOrd="1" destOrd="0" parTransId="{5482E4B9-B384-40AF-A467-D4AD6E426093}" sibTransId="{E9461227-A56F-478F-86A9-9F00F2405A67}"/>
    <dgm:cxn modelId="{1486EA60-CBD6-46E4-A427-21066B9077F5}" type="presOf" srcId="{2121786B-750F-40CE-A705-D5F2C071C241}" destId="{80A38DC2-9126-430E-AC69-436B26D80784}" srcOrd="0" destOrd="0" presId="urn:microsoft.com/office/officeart/2005/8/layout/hList1"/>
    <dgm:cxn modelId="{31C4A668-25FE-45B0-AF34-1064488CE665}" type="presOf" srcId="{F7D3AC88-59C5-4205-A2A0-3ECD2E55AB3B}" destId="{042F5B51-3FC9-4206-8BE5-6B00E30EA975}" srcOrd="0" destOrd="1" presId="urn:microsoft.com/office/officeart/2005/8/layout/hList1"/>
    <dgm:cxn modelId="{60E7F468-862A-44AF-9A56-141978016FC3}" srcId="{36CCF30E-2D53-4EAE-B0DD-17EEBC1187E1}" destId="{DDE0ADE0-E4E5-4378-93A1-0BEB65123CC3}" srcOrd="1" destOrd="0" parTransId="{8257E736-11F1-4766-BE1F-1B9191FB5B7A}" sibTransId="{9ADF281A-C4F8-4634-BE2F-88B5FEC0D753}"/>
    <dgm:cxn modelId="{3235944B-3BE1-491D-BA9F-DB8ABCB458BE}" type="presOf" srcId="{C7C643B1-93DC-419B-ACB4-C097FB68C08D}" destId="{042F5B51-3FC9-4206-8BE5-6B00E30EA975}" srcOrd="0" destOrd="0" presId="urn:microsoft.com/office/officeart/2005/8/layout/hList1"/>
    <dgm:cxn modelId="{9C1C826E-BBD7-4A79-891E-80CBB27597DD}" type="presOf" srcId="{1F441197-1167-4B16-AAC8-B3395597A88B}" destId="{E798355A-0C21-417A-B36C-6085FEFCA9D0}" srcOrd="0" destOrd="0" presId="urn:microsoft.com/office/officeart/2005/8/layout/hList1"/>
    <dgm:cxn modelId="{6D1ADD7E-AA64-4ABD-AA36-28E63D4C0B58}" type="presOf" srcId="{1B20B99F-49FD-43F8-A753-E7151AB8B9AB}" destId="{BB7AE4EA-F006-4486-A712-D608A4C7C309}" srcOrd="0" destOrd="0" presId="urn:microsoft.com/office/officeart/2005/8/layout/hList1"/>
    <dgm:cxn modelId="{77393084-97F0-4E91-8E25-8518DB0CE49F}" srcId="{36CCF30E-2D53-4EAE-B0DD-17EEBC1187E1}" destId="{1B20B99F-49FD-43F8-A753-E7151AB8B9AB}" srcOrd="0" destOrd="0" parTransId="{6F66A6B6-5DAA-434D-864B-6879402BD054}" sibTransId="{D2D0F2F9-074B-41CE-BF7C-BA9CCDCC9FE3}"/>
    <dgm:cxn modelId="{9ECBD185-84EF-4221-A59F-82379C40170B}" srcId="{1F441197-1167-4B16-AAC8-B3395597A88B}" destId="{31C37A74-4ED7-4E9F-8672-7CBB292A7336}" srcOrd="2" destOrd="0" parTransId="{C0CB9EA8-5886-4F3A-B19D-B7EE79EC3354}" sibTransId="{ED2A77BE-9438-42F4-B581-78F95956C633}"/>
    <dgm:cxn modelId="{E1BED091-7869-4FF5-AEFB-D5CDF47586B7}" srcId="{2121786B-750F-40CE-A705-D5F2C071C241}" destId="{664A7138-D7E9-49A2-95EF-075569F21CC7}" srcOrd="1" destOrd="0" parTransId="{DE1E0FBD-79E3-4E05-85F6-EDBB916C0F12}" sibTransId="{3AE8274C-4B54-4C79-B7A8-559BE391EDE9}"/>
    <dgm:cxn modelId="{83BC1992-10D6-41EE-A84C-2AA4BB4CDD57}" type="presOf" srcId="{05DA24F0-9A0C-4812-8CDF-A75FC5FE37B4}" destId="{570580F3-C677-444E-91AA-46984372CBA3}" srcOrd="0" destOrd="2" presId="urn:microsoft.com/office/officeart/2005/8/layout/hList1"/>
    <dgm:cxn modelId="{B4A9809F-FE46-43CD-BB2D-1CB6A5E741F0}" type="presOf" srcId="{31C37A74-4ED7-4E9F-8672-7CBB292A7336}" destId="{042F5B51-3FC9-4206-8BE5-6B00E30EA975}" srcOrd="0" destOrd="2" presId="urn:microsoft.com/office/officeart/2005/8/layout/hList1"/>
    <dgm:cxn modelId="{5D43CEAB-B4F6-43FE-911E-8EEEA99B84BE}" srcId="{2121786B-750F-40CE-A705-D5F2C071C241}" destId="{05DA24F0-9A0C-4812-8CDF-A75FC5FE37B4}" srcOrd="2" destOrd="0" parTransId="{F97E5819-448F-4F38-A847-FB513AD2A690}" sibTransId="{4D65F673-52C7-40E2-9D35-C12189EE149D}"/>
    <dgm:cxn modelId="{132479AC-E227-4F69-844C-72ECF6DB6644}" srcId="{2121786B-750F-40CE-A705-D5F2C071C241}" destId="{52C7CEF5-1683-4BF4-A9DB-682CFE3A650B}" srcOrd="0" destOrd="0" parTransId="{0DB45800-6FB1-4601-A7F7-4B65C740A244}" sibTransId="{C61F4AA3-2C76-4288-8422-8B6CFAE4007B}"/>
    <dgm:cxn modelId="{8BF623BE-3B69-4204-8C26-B0595DDA4C2C}" type="presOf" srcId="{592657DA-6E87-4F03-A8B3-8969749EFDEC}" destId="{BB7AE4EA-F006-4486-A712-D608A4C7C309}" srcOrd="0" destOrd="2" presId="urn:microsoft.com/office/officeart/2005/8/layout/hList1"/>
    <dgm:cxn modelId="{466C60C0-8113-40F8-B458-349E7A531233}" type="presOf" srcId="{DDE0ADE0-E4E5-4378-93A1-0BEB65123CC3}" destId="{BB7AE4EA-F006-4486-A712-D608A4C7C309}" srcOrd="0" destOrd="1" presId="urn:microsoft.com/office/officeart/2005/8/layout/hList1"/>
    <dgm:cxn modelId="{3C7C81C0-04DE-4DCF-9336-172B97832D08}" type="presOf" srcId="{F22C4156-1722-4E02-B827-DA5635CC6FE2}" destId="{D8BF35AD-0366-4D1D-9755-3336E4DB40E6}" srcOrd="0" destOrd="0" presId="urn:microsoft.com/office/officeart/2005/8/layout/hList1"/>
    <dgm:cxn modelId="{92E154C3-5C4B-458D-B735-579910EE2A8F}" type="presOf" srcId="{36CCF30E-2D53-4EAE-B0DD-17EEBC1187E1}" destId="{248030E6-7619-47BE-AD7C-806292026B13}" srcOrd="0" destOrd="0" presId="urn:microsoft.com/office/officeart/2005/8/layout/hList1"/>
    <dgm:cxn modelId="{63DE3BCD-CB03-4856-B672-94CB96A17BE0}" type="presOf" srcId="{664A7138-D7E9-49A2-95EF-075569F21CC7}" destId="{570580F3-C677-444E-91AA-46984372CBA3}" srcOrd="0" destOrd="1" presId="urn:microsoft.com/office/officeart/2005/8/layout/hList1"/>
    <dgm:cxn modelId="{921A46D4-D6C3-4310-8B91-64F7EF52850A}" srcId="{36CCF30E-2D53-4EAE-B0DD-17EEBC1187E1}" destId="{592657DA-6E87-4F03-A8B3-8969749EFDEC}" srcOrd="2" destOrd="0" parTransId="{267CEE69-B060-4A3A-BC9F-30A4018EC26C}" sibTransId="{875CCC3E-BE98-4729-991F-9A2CF68EB94B}"/>
    <dgm:cxn modelId="{1E741BED-9BC7-421D-B7DD-E08D12667877}" type="presOf" srcId="{52C7CEF5-1683-4BF4-A9DB-682CFE3A650B}" destId="{570580F3-C677-444E-91AA-46984372CBA3}" srcOrd="0" destOrd="0" presId="urn:microsoft.com/office/officeart/2005/8/layout/hList1"/>
    <dgm:cxn modelId="{48B817FC-6395-4A1B-869E-0A585279C4CF}" srcId="{F22C4156-1722-4E02-B827-DA5635CC6FE2}" destId="{1F441197-1167-4B16-AAC8-B3395597A88B}" srcOrd="2" destOrd="0" parTransId="{703C2F9B-3B67-4EB2-8B46-B99BAD513269}" sibTransId="{D061F579-1D8E-4FE7-A979-BE7CE49977CE}"/>
    <dgm:cxn modelId="{CF02651C-8D8E-4871-9DB2-8C7364AFAE6B}" type="presParOf" srcId="{D8BF35AD-0366-4D1D-9755-3336E4DB40E6}" destId="{5A753E98-1145-4626-9C15-B3F3DE773DB6}" srcOrd="0" destOrd="0" presId="urn:microsoft.com/office/officeart/2005/8/layout/hList1"/>
    <dgm:cxn modelId="{7E2922BB-993E-4699-ACDD-396850867DE1}" type="presParOf" srcId="{5A753E98-1145-4626-9C15-B3F3DE773DB6}" destId="{248030E6-7619-47BE-AD7C-806292026B13}" srcOrd="0" destOrd="0" presId="urn:microsoft.com/office/officeart/2005/8/layout/hList1"/>
    <dgm:cxn modelId="{ED99FCC9-3F53-46FF-BED6-8D533A1D6F68}" type="presParOf" srcId="{5A753E98-1145-4626-9C15-B3F3DE773DB6}" destId="{BB7AE4EA-F006-4486-A712-D608A4C7C309}" srcOrd="1" destOrd="0" presId="urn:microsoft.com/office/officeart/2005/8/layout/hList1"/>
    <dgm:cxn modelId="{FEF5D696-7185-4964-BCA7-394A58B8910D}" type="presParOf" srcId="{D8BF35AD-0366-4D1D-9755-3336E4DB40E6}" destId="{9C2BB436-5FF5-4971-9E75-A802E93F82D2}" srcOrd="1" destOrd="0" presId="urn:microsoft.com/office/officeart/2005/8/layout/hList1"/>
    <dgm:cxn modelId="{989C8108-EF0D-4121-8A5B-5A32481FEE14}" type="presParOf" srcId="{D8BF35AD-0366-4D1D-9755-3336E4DB40E6}" destId="{67F586A8-38C0-4E5E-9F11-87B70E8077CF}" srcOrd="2" destOrd="0" presId="urn:microsoft.com/office/officeart/2005/8/layout/hList1"/>
    <dgm:cxn modelId="{D3391BBC-FF24-44CD-85B4-CDEFFB0E9F53}" type="presParOf" srcId="{67F586A8-38C0-4E5E-9F11-87B70E8077CF}" destId="{80A38DC2-9126-430E-AC69-436B26D80784}" srcOrd="0" destOrd="0" presId="urn:microsoft.com/office/officeart/2005/8/layout/hList1"/>
    <dgm:cxn modelId="{C534C980-2F93-44B8-993A-2460F49D9D31}" type="presParOf" srcId="{67F586A8-38C0-4E5E-9F11-87B70E8077CF}" destId="{570580F3-C677-444E-91AA-46984372CBA3}" srcOrd="1" destOrd="0" presId="urn:microsoft.com/office/officeart/2005/8/layout/hList1"/>
    <dgm:cxn modelId="{384B707C-8DE2-4788-A48E-C63AC8841EA5}" type="presParOf" srcId="{D8BF35AD-0366-4D1D-9755-3336E4DB40E6}" destId="{9696721E-9F7F-4DA9-8ADB-61C6A9141DAD}" srcOrd="3" destOrd="0" presId="urn:microsoft.com/office/officeart/2005/8/layout/hList1"/>
    <dgm:cxn modelId="{B09BD847-5A3E-480C-AE26-3BA12F388893}" type="presParOf" srcId="{D8BF35AD-0366-4D1D-9755-3336E4DB40E6}" destId="{3500FD07-6ED8-45CB-A653-CE367E72FB28}" srcOrd="4" destOrd="0" presId="urn:microsoft.com/office/officeart/2005/8/layout/hList1"/>
    <dgm:cxn modelId="{7DB573E2-7E21-41D7-8CBF-056776C41E59}" type="presParOf" srcId="{3500FD07-6ED8-45CB-A653-CE367E72FB28}" destId="{E798355A-0C21-417A-B36C-6085FEFCA9D0}" srcOrd="0" destOrd="0" presId="urn:microsoft.com/office/officeart/2005/8/layout/hList1"/>
    <dgm:cxn modelId="{7AFE6988-9867-4080-AD7D-3966FD19BF2F}" type="presParOf" srcId="{3500FD07-6ED8-45CB-A653-CE367E72FB28}" destId="{042F5B51-3FC9-4206-8BE5-6B00E30EA9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DD431E-051E-4E5F-8CD5-B654CC20799E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25A203BA-4694-4512-84F3-1F1D42F1D2CC}">
      <dgm:prSet phldrT="[Tekst]"/>
      <dgm:spPr/>
      <dgm:t>
        <a:bodyPr/>
        <a:lstStyle/>
        <a:p>
          <a:r>
            <a:rPr lang="nl-BE" dirty="0"/>
            <a:t>A</a:t>
          </a:r>
        </a:p>
      </dgm:t>
    </dgm:pt>
    <dgm:pt modelId="{884369FB-DF52-4039-A4C7-68C5346EC20F}" type="parTrans" cxnId="{03DB0859-20BF-4764-8BAF-ACB7A489296A}">
      <dgm:prSet/>
      <dgm:spPr/>
      <dgm:t>
        <a:bodyPr/>
        <a:lstStyle/>
        <a:p>
          <a:endParaRPr lang="nl-BE"/>
        </a:p>
      </dgm:t>
    </dgm:pt>
    <dgm:pt modelId="{3EDBA84F-3D86-4B0B-8470-4C81739FDB8E}" type="sibTrans" cxnId="{03DB0859-20BF-4764-8BAF-ACB7A489296A}">
      <dgm:prSet/>
      <dgm:spPr/>
      <dgm:t>
        <a:bodyPr/>
        <a:lstStyle/>
        <a:p>
          <a:endParaRPr lang="nl-BE"/>
        </a:p>
      </dgm:t>
    </dgm:pt>
    <dgm:pt modelId="{56FC28A1-80A0-4BA9-A2FA-5EAB90CE8321}">
      <dgm:prSet phldrT="[Tekst]"/>
      <dgm:spPr/>
      <dgm:t>
        <a:bodyPr/>
        <a:lstStyle/>
        <a:p>
          <a:r>
            <a:rPr lang="nl-BE" dirty="0"/>
            <a:t>Etiket met datum van invriezen ophangen</a:t>
          </a:r>
        </a:p>
      </dgm:t>
    </dgm:pt>
    <dgm:pt modelId="{E59334C5-90F3-4FDB-A592-583291DE41C3}" type="parTrans" cxnId="{596D4647-FEF1-4181-BAB1-C138BAF72D16}">
      <dgm:prSet/>
      <dgm:spPr/>
      <dgm:t>
        <a:bodyPr/>
        <a:lstStyle/>
        <a:p>
          <a:endParaRPr lang="nl-BE"/>
        </a:p>
      </dgm:t>
    </dgm:pt>
    <dgm:pt modelId="{ED42EBB5-644F-41BB-B6AA-0AB66EFA9B18}" type="sibTrans" cxnId="{596D4647-FEF1-4181-BAB1-C138BAF72D16}">
      <dgm:prSet/>
      <dgm:spPr/>
      <dgm:t>
        <a:bodyPr/>
        <a:lstStyle/>
        <a:p>
          <a:endParaRPr lang="nl-BE"/>
        </a:p>
      </dgm:t>
    </dgm:pt>
    <dgm:pt modelId="{F93910E4-8262-4A62-97B6-18E01B78A806}">
      <dgm:prSet phldrT="[Tekst]"/>
      <dgm:spPr/>
      <dgm:t>
        <a:bodyPr/>
        <a:lstStyle/>
        <a:p>
          <a:r>
            <a:rPr lang="nl-BE" dirty="0"/>
            <a:t>B</a:t>
          </a:r>
        </a:p>
      </dgm:t>
    </dgm:pt>
    <dgm:pt modelId="{E679DC26-C3FD-4C76-BF39-3C09FCB8F736}" type="parTrans" cxnId="{7787C85D-4598-4117-AC69-5E588310B7DC}">
      <dgm:prSet/>
      <dgm:spPr/>
      <dgm:t>
        <a:bodyPr/>
        <a:lstStyle/>
        <a:p>
          <a:endParaRPr lang="nl-BE"/>
        </a:p>
      </dgm:t>
    </dgm:pt>
    <dgm:pt modelId="{311D46A7-7302-4304-829E-15110002900A}" type="sibTrans" cxnId="{7787C85D-4598-4117-AC69-5E588310B7DC}">
      <dgm:prSet/>
      <dgm:spPr/>
      <dgm:t>
        <a:bodyPr/>
        <a:lstStyle/>
        <a:p>
          <a:endParaRPr lang="nl-BE"/>
        </a:p>
      </dgm:t>
    </dgm:pt>
    <dgm:pt modelId="{D540E357-A738-4107-80E1-B5DC9CD2A77D}">
      <dgm:prSet phldrT="[Tekst]"/>
      <dgm:spPr/>
      <dgm:t>
        <a:bodyPr/>
        <a:lstStyle/>
        <a:p>
          <a:r>
            <a:rPr lang="nl-BE" dirty="0"/>
            <a:t>Verpakking controleren</a:t>
          </a:r>
        </a:p>
      </dgm:t>
    </dgm:pt>
    <dgm:pt modelId="{5B4F549A-8764-4C92-BC4D-93240F59E7F4}" type="parTrans" cxnId="{30F5EE8E-2183-4B9D-BBB3-7AB8DC80D5DF}">
      <dgm:prSet/>
      <dgm:spPr/>
      <dgm:t>
        <a:bodyPr/>
        <a:lstStyle/>
        <a:p>
          <a:endParaRPr lang="nl-BE"/>
        </a:p>
      </dgm:t>
    </dgm:pt>
    <dgm:pt modelId="{B6F2D0DC-2607-44B8-9658-9AEA9673722E}" type="sibTrans" cxnId="{30F5EE8E-2183-4B9D-BBB3-7AB8DC80D5DF}">
      <dgm:prSet/>
      <dgm:spPr/>
      <dgm:t>
        <a:bodyPr/>
        <a:lstStyle/>
        <a:p>
          <a:endParaRPr lang="nl-BE"/>
        </a:p>
      </dgm:t>
    </dgm:pt>
    <dgm:pt modelId="{FAFCE588-D0FF-44BD-BEA7-A1934885E9A7}">
      <dgm:prSet phldrT="[Tekst]"/>
      <dgm:spPr/>
      <dgm:t>
        <a:bodyPr/>
        <a:lstStyle/>
        <a:p>
          <a:r>
            <a:rPr lang="nl-BE" dirty="0"/>
            <a:t>C</a:t>
          </a:r>
        </a:p>
      </dgm:t>
    </dgm:pt>
    <dgm:pt modelId="{FF187933-672A-4202-9487-DB42FD879EC0}" type="parTrans" cxnId="{6C67CD58-1BA7-4C37-80E6-3847E0E843B8}">
      <dgm:prSet/>
      <dgm:spPr/>
      <dgm:t>
        <a:bodyPr/>
        <a:lstStyle/>
        <a:p>
          <a:endParaRPr lang="nl-BE"/>
        </a:p>
      </dgm:t>
    </dgm:pt>
    <dgm:pt modelId="{BBBED4F3-F151-45E4-9623-5F04CEA17F7E}" type="sibTrans" cxnId="{6C67CD58-1BA7-4C37-80E6-3847E0E843B8}">
      <dgm:prSet/>
      <dgm:spPr/>
      <dgm:t>
        <a:bodyPr/>
        <a:lstStyle/>
        <a:p>
          <a:endParaRPr lang="nl-BE"/>
        </a:p>
      </dgm:t>
    </dgm:pt>
    <dgm:pt modelId="{39F2926D-DA40-4028-9497-B943116590FA}">
      <dgm:prSet phldrT="[Tekst]"/>
      <dgm:spPr/>
      <dgm:t>
        <a:bodyPr/>
        <a:lstStyle/>
        <a:p>
          <a:r>
            <a:rPr lang="nl-BE" dirty="0"/>
            <a:t>Naam van het product noteren</a:t>
          </a:r>
        </a:p>
      </dgm:t>
    </dgm:pt>
    <dgm:pt modelId="{F55ED32F-FBF8-428A-9655-CEB2DC8DB798}" type="parTrans" cxnId="{3AE6E83F-63E3-44CD-BD2B-6D2F8518287B}">
      <dgm:prSet/>
      <dgm:spPr/>
      <dgm:t>
        <a:bodyPr/>
        <a:lstStyle/>
        <a:p>
          <a:endParaRPr lang="nl-BE"/>
        </a:p>
      </dgm:t>
    </dgm:pt>
    <dgm:pt modelId="{A8F08AFD-BB2F-4DE1-821F-E9E1CDF01590}" type="sibTrans" cxnId="{3AE6E83F-63E3-44CD-BD2B-6D2F8518287B}">
      <dgm:prSet/>
      <dgm:spPr/>
      <dgm:t>
        <a:bodyPr/>
        <a:lstStyle/>
        <a:p>
          <a:endParaRPr lang="nl-BE"/>
        </a:p>
      </dgm:t>
    </dgm:pt>
    <dgm:pt modelId="{BC9F8595-F083-46CE-9DED-0CA34698E1A9}" type="pres">
      <dgm:prSet presAssocID="{49DD431E-051E-4E5F-8CD5-B654CC20799E}" presName="Name0" presStyleCnt="0">
        <dgm:presLayoutVars>
          <dgm:dir/>
          <dgm:animLvl val="lvl"/>
          <dgm:resizeHandles val="exact"/>
        </dgm:presLayoutVars>
      </dgm:prSet>
      <dgm:spPr/>
    </dgm:pt>
    <dgm:pt modelId="{826CD76B-BE5A-4583-96EB-AB6D00729E31}" type="pres">
      <dgm:prSet presAssocID="{25A203BA-4694-4512-84F3-1F1D42F1D2CC}" presName="composite" presStyleCnt="0"/>
      <dgm:spPr/>
    </dgm:pt>
    <dgm:pt modelId="{C73834D5-C43D-4035-8FA1-43F2129DD5DB}" type="pres">
      <dgm:prSet presAssocID="{25A203BA-4694-4512-84F3-1F1D42F1D2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48E7A50-C64B-4EC8-9A5B-E2813369147B}" type="pres">
      <dgm:prSet presAssocID="{25A203BA-4694-4512-84F3-1F1D42F1D2CC}" presName="desTx" presStyleLbl="alignAccFollowNode1" presStyleIdx="0" presStyleCnt="3">
        <dgm:presLayoutVars>
          <dgm:bulletEnabled val="1"/>
        </dgm:presLayoutVars>
      </dgm:prSet>
      <dgm:spPr/>
    </dgm:pt>
    <dgm:pt modelId="{8A0C7199-7B45-4547-8B31-AE8BD675F0DB}" type="pres">
      <dgm:prSet presAssocID="{3EDBA84F-3D86-4B0B-8470-4C81739FDB8E}" presName="space" presStyleCnt="0"/>
      <dgm:spPr/>
    </dgm:pt>
    <dgm:pt modelId="{91A1E897-6D04-4E39-B856-B0E0D429CB63}" type="pres">
      <dgm:prSet presAssocID="{F93910E4-8262-4A62-97B6-18E01B78A806}" presName="composite" presStyleCnt="0"/>
      <dgm:spPr/>
    </dgm:pt>
    <dgm:pt modelId="{FEB37AA4-F5BD-4D3D-A66C-786F1FF73F73}" type="pres">
      <dgm:prSet presAssocID="{F93910E4-8262-4A62-97B6-18E01B78A8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C719C2-0682-4F46-9C76-A03C5C4356E6}" type="pres">
      <dgm:prSet presAssocID="{F93910E4-8262-4A62-97B6-18E01B78A806}" presName="desTx" presStyleLbl="alignAccFollowNode1" presStyleIdx="1" presStyleCnt="3">
        <dgm:presLayoutVars>
          <dgm:bulletEnabled val="1"/>
        </dgm:presLayoutVars>
      </dgm:prSet>
      <dgm:spPr/>
    </dgm:pt>
    <dgm:pt modelId="{A801C62B-A5A7-431D-AB24-2F9D8B138196}" type="pres">
      <dgm:prSet presAssocID="{311D46A7-7302-4304-829E-15110002900A}" presName="space" presStyleCnt="0"/>
      <dgm:spPr/>
    </dgm:pt>
    <dgm:pt modelId="{80ED2CB2-8F73-4693-95C3-9AD27E4CAEA6}" type="pres">
      <dgm:prSet presAssocID="{FAFCE588-D0FF-44BD-BEA7-A1934885E9A7}" presName="composite" presStyleCnt="0"/>
      <dgm:spPr/>
    </dgm:pt>
    <dgm:pt modelId="{56E6BB76-733D-48E3-A6B4-B1487610667B}" type="pres">
      <dgm:prSet presAssocID="{FAFCE588-D0FF-44BD-BEA7-A1934885E9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4EDC87C-860C-477D-A058-F54CE522B83B}" type="pres">
      <dgm:prSet presAssocID="{FAFCE588-D0FF-44BD-BEA7-A1934885E9A7}" presName="desTx" presStyleLbl="alignAccFollowNode1" presStyleIdx="2" presStyleCnt="3" custLinFactNeighborX="103" custLinFactNeighborY="1720">
        <dgm:presLayoutVars>
          <dgm:bulletEnabled val="1"/>
        </dgm:presLayoutVars>
      </dgm:prSet>
      <dgm:spPr/>
    </dgm:pt>
  </dgm:ptLst>
  <dgm:cxnLst>
    <dgm:cxn modelId="{2C841F32-FE54-418A-AC5B-700BA532F49E}" type="presOf" srcId="{FAFCE588-D0FF-44BD-BEA7-A1934885E9A7}" destId="{56E6BB76-733D-48E3-A6B4-B1487610667B}" srcOrd="0" destOrd="0" presId="urn:microsoft.com/office/officeart/2005/8/layout/hList1"/>
    <dgm:cxn modelId="{3AE6E83F-63E3-44CD-BD2B-6D2F8518287B}" srcId="{FAFCE588-D0FF-44BD-BEA7-A1934885E9A7}" destId="{39F2926D-DA40-4028-9497-B943116590FA}" srcOrd="0" destOrd="0" parTransId="{F55ED32F-FBF8-428A-9655-CEB2DC8DB798}" sibTransId="{A8F08AFD-BB2F-4DE1-821F-E9E1CDF01590}"/>
    <dgm:cxn modelId="{7787C85D-4598-4117-AC69-5E588310B7DC}" srcId="{49DD431E-051E-4E5F-8CD5-B654CC20799E}" destId="{F93910E4-8262-4A62-97B6-18E01B78A806}" srcOrd="1" destOrd="0" parTransId="{E679DC26-C3FD-4C76-BF39-3C09FCB8F736}" sibTransId="{311D46A7-7302-4304-829E-15110002900A}"/>
    <dgm:cxn modelId="{596D4647-FEF1-4181-BAB1-C138BAF72D16}" srcId="{25A203BA-4694-4512-84F3-1F1D42F1D2CC}" destId="{56FC28A1-80A0-4BA9-A2FA-5EAB90CE8321}" srcOrd="0" destOrd="0" parTransId="{E59334C5-90F3-4FDB-A592-583291DE41C3}" sibTransId="{ED42EBB5-644F-41BB-B6AA-0AB66EFA9B18}"/>
    <dgm:cxn modelId="{6C67CD58-1BA7-4C37-80E6-3847E0E843B8}" srcId="{49DD431E-051E-4E5F-8CD5-B654CC20799E}" destId="{FAFCE588-D0FF-44BD-BEA7-A1934885E9A7}" srcOrd="2" destOrd="0" parTransId="{FF187933-672A-4202-9487-DB42FD879EC0}" sibTransId="{BBBED4F3-F151-45E4-9623-5F04CEA17F7E}"/>
    <dgm:cxn modelId="{03DB0859-20BF-4764-8BAF-ACB7A489296A}" srcId="{49DD431E-051E-4E5F-8CD5-B654CC20799E}" destId="{25A203BA-4694-4512-84F3-1F1D42F1D2CC}" srcOrd="0" destOrd="0" parTransId="{884369FB-DF52-4039-A4C7-68C5346EC20F}" sibTransId="{3EDBA84F-3D86-4B0B-8470-4C81739FDB8E}"/>
    <dgm:cxn modelId="{30F5EE8E-2183-4B9D-BBB3-7AB8DC80D5DF}" srcId="{F93910E4-8262-4A62-97B6-18E01B78A806}" destId="{D540E357-A738-4107-80E1-B5DC9CD2A77D}" srcOrd="0" destOrd="0" parTransId="{5B4F549A-8764-4C92-BC4D-93240F59E7F4}" sibTransId="{B6F2D0DC-2607-44B8-9658-9AEA9673722E}"/>
    <dgm:cxn modelId="{FF45AFBB-C3F7-4F87-8A47-5CA1E109DC6E}" type="presOf" srcId="{F93910E4-8262-4A62-97B6-18E01B78A806}" destId="{FEB37AA4-F5BD-4D3D-A66C-786F1FF73F73}" srcOrd="0" destOrd="0" presId="urn:microsoft.com/office/officeart/2005/8/layout/hList1"/>
    <dgm:cxn modelId="{6DEA3FBD-AEB7-478F-B51E-C4B71DDA3EDF}" type="presOf" srcId="{56FC28A1-80A0-4BA9-A2FA-5EAB90CE8321}" destId="{B48E7A50-C64B-4EC8-9A5B-E2813369147B}" srcOrd="0" destOrd="0" presId="urn:microsoft.com/office/officeart/2005/8/layout/hList1"/>
    <dgm:cxn modelId="{A2E332C5-EB49-4E77-8920-0F46D0DBEB39}" type="presOf" srcId="{25A203BA-4694-4512-84F3-1F1D42F1D2CC}" destId="{C73834D5-C43D-4035-8FA1-43F2129DD5DB}" srcOrd="0" destOrd="0" presId="urn:microsoft.com/office/officeart/2005/8/layout/hList1"/>
    <dgm:cxn modelId="{0366E5DB-0501-4768-B1FC-EFCF0A62E72E}" type="presOf" srcId="{D540E357-A738-4107-80E1-B5DC9CD2A77D}" destId="{62C719C2-0682-4F46-9C76-A03C5C4356E6}" srcOrd="0" destOrd="0" presId="urn:microsoft.com/office/officeart/2005/8/layout/hList1"/>
    <dgm:cxn modelId="{47FC20DD-0C18-4C0F-A517-ABC6FCBAA345}" type="presOf" srcId="{39F2926D-DA40-4028-9497-B943116590FA}" destId="{D4EDC87C-860C-477D-A058-F54CE522B83B}" srcOrd="0" destOrd="0" presId="urn:microsoft.com/office/officeart/2005/8/layout/hList1"/>
    <dgm:cxn modelId="{9266C9DF-8695-4F79-A372-890F7E483FA3}" type="presOf" srcId="{49DD431E-051E-4E5F-8CD5-B654CC20799E}" destId="{BC9F8595-F083-46CE-9DED-0CA34698E1A9}" srcOrd="0" destOrd="0" presId="urn:microsoft.com/office/officeart/2005/8/layout/hList1"/>
    <dgm:cxn modelId="{E74949C9-2240-414A-97ED-267337F81D66}" type="presParOf" srcId="{BC9F8595-F083-46CE-9DED-0CA34698E1A9}" destId="{826CD76B-BE5A-4583-96EB-AB6D00729E31}" srcOrd="0" destOrd="0" presId="urn:microsoft.com/office/officeart/2005/8/layout/hList1"/>
    <dgm:cxn modelId="{7D4FF145-324F-45FA-A7D8-D397B770977F}" type="presParOf" srcId="{826CD76B-BE5A-4583-96EB-AB6D00729E31}" destId="{C73834D5-C43D-4035-8FA1-43F2129DD5DB}" srcOrd="0" destOrd="0" presId="urn:microsoft.com/office/officeart/2005/8/layout/hList1"/>
    <dgm:cxn modelId="{F8625E63-C87D-4071-B33C-41EB9435F6CD}" type="presParOf" srcId="{826CD76B-BE5A-4583-96EB-AB6D00729E31}" destId="{B48E7A50-C64B-4EC8-9A5B-E2813369147B}" srcOrd="1" destOrd="0" presId="urn:microsoft.com/office/officeart/2005/8/layout/hList1"/>
    <dgm:cxn modelId="{CFA4E510-C53E-4466-95BA-D111FBB95183}" type="presParOf" srcId="{BC9F8595-F083-46CE-9DED-0CA34698E1A9}" destId="{8A0C7199-7B45-4547-8B31-AE8BD675F0DB}" srcOrd="1" destOrd="0" presId="urn:microsoft.com/office/officeart/2005/8/layout/hList1"/>
    <dgm:cxn modelId="{8F106868-AAD3-4741-A22E-3C19EE601193}" type="presParOf" srcId="{BC9F8595-F083-46CE-9DED-0CA34698E1A9}" destId="{91A1E897-6D04-4E39-B856-B0E0D429CB63}" srcOrd="2" destOrd="0" presId="urn:microsoft.com/office/officeart/2005/8/layout/hList1"/>
    <dgm:cxn modelId="{54E0FDAA-48D9-4592-8874-41961E13574C}" type="presParOf" srcId="{91A1E897-6D04-4E39-B856-B0E0D429CB63}" destId="{FEB37AA4-F5BD-4D3D-A66C-786F1FF73F73}" srcOrd="0" destOrd="0" presId="urn:microsoft.com/office/officeart/2005/8/layout/hList1"/>
    <dgm:cxn modelId="{B1B18547-C0B3-4C5A-9DE1-4CEDA0668CA8}" type="presParOf" srcId="{91A1E897-6D04-4E39-B856-B0E0D429CB63}" destId="{62C719C2-0682-4F46-9C76-A03C5C4356E6}" srcOrd="1" destOrd="0" presId="urn:microsoft.com/office/officeart/2005/8/layout/hList1"/>
    <dgm:cxn modelId="{380F3F16-BC27-4A74-925B-B1F45C19DDF5}" type="presParOf" srcId="{BC9F8595-F083-46CE-9DED-0CA34698E1A9}" destId="{A801C62B-A5A7-431D-AB24-2F9D8B138196}" srcOrd="3" destOrd="0" presId="urn:microsoft.com/office/officeart/2005/8/layout/hList1"/>
    <dgm:cxn modelId="{F64F9FAB-AC91-4B3C-B234-A8C74A0BFDB9}" type="presParOf" srcId="{BC9F8595-F083-46CE-9DED-0CA34698E1A9}" destId="{80ED2CB2-8F73-4693-95C3-9AD27E4CAEA6}" srcOrd="4" destOrd="0" presId="urn:microsoft.com/office/officeart/2005/8/layout/hList1"/>
    <dgm:cxn modelId="{36D4CFAA-1937-436D-8D7E-1A0CDB7F9662}" type="presParOf" srcId="{80ED2CB2-8F73-4693-95C3-9AD27E4CAEA6}" destId="{56E6BB76-733D-48E3-A6B4-B1487610667B}" srcOrd="0" destOrd="0" presId="urn:microsoft.com/office/officeart/2005/8/layout/hList1"/>
    <dgm:cxn modelId="{8A01EAB5-6128-426A-8D5C-EDFCC814AB94}" type="presParOf" srcId="{80ED2CB2-8F73-4693-95C3-9AD27E4CAEA6}" destId="{D4EDC87C-860C-477D-A058-F54CE522B8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05C64-AAD2-4E1D-BC5B-1FAD807AB2D6}">
      <dsp:nvSpPr>
        <dsp:cNvPr id="0" name=""/>
        <dsp:cNvSpPr/>
      </dsp:nvSpPr>
      <dsp:spPr>
        <a:xfrm>
          <a:off x="3286" y="112"/>
          <a:ext cx="320397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A</a:t>
          </a:r>
        </a:p>
      </dsp:txBody>
      <dsp:txXfrm>
        <a:off x="3286" y="112"/>
        <a:ext cx="3203971" cy="892800"/>
      </dsp:txXfrm>
    </dsp:sp>
    <dsp:sp modelId="{46A81EBA-EB5D-4A29-B69C-D31B1D4EE33D}">
      <dsp:nvSpPr>
        <dsp:cNvPr id="0" name=""/>
        <dsp:cNvSpPr/>
      </dsp:nvSpPr>
      <dsp:spPr>
        <a:xfrm>
          <a:off x="3286" y="892912"/>
          <a:ext cx="3203971" cy="345831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Om geen voedsel te beschadigen met je nagels</a:t>
          </a:r>
        </a:p>
      </dsp:txBody>
      <dsp:txXfrm>
        <a:off x="3286" y="892912"/>
        <a:ext cx="3203971" cy="3458313"/>
      </dsp:txXfrm>
    </dsp:sp>
    <dsp:sp modelId="{BB19978B-AE5F-40B0-A3FC-45B43B8B00AF}">
      <dsp:nvSpPr>
        <dsp:cNvPr id="0" name=""/>
        <dsp:cNvSpPr/>
      </dsp:nvSpPr>
      <dsp:spPr>
        <a:xfrm>
          <a:off x="3655814" y="112"/>
          <a:ext cx="320397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B</a:t>
          </a:r>
        </a:p>
      </dsp:txBody>
      <dsp:txXfrm>
        <a:off x="3655814" y="112"/>
        <a:ext cx="3203971" cy="892800"/>
      </dsp:txXfrm>
    </dsp:sp>
    <dsp:sp modelId="{FE39A24E-FCF6-4BAF-BCCF-4DF57F56B978}">
      <dsp:nvSpPr>
        <dsp:cNvPr id="0" name=""/>
        <dsp:cNvSpPr/>
      </dsp:nvSpPr>
      <dsp:spPr>
        <a:xfrm>
          <a:off x="3655814" y="892912"/>
          <a:ext cx="3203971" cy="345831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Om te voorkomen dat bacteriën van onder de nagels in de voeding terecht komen</a:t>
          </a:r>
        </a:p>
      </dsp:txBody>
      <dsp:txXfrm>
        <a:off x="3655814" y="892912"/>
        <a:ext cx="3203971" cy="3458313"/>
      </dsp:txXfrm>
    </dsp:sp>
    <dsp:sp modelId="{0F403AB5-762D-49F3-9B83-9EB247674F47}">
      <dsp:nvSpPr>
        <dsp:cNvPr id="0" name=""/>
        <dsp:cNvSpPr/>
      </dsp:nvSpPr>
      <dsp:spPr>
        <a:xfrm>
          <a:off x="7308342" y="112"/>
          <a:ext cx="320397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C</a:t>
          </a:r>
        </a:p>
      </dsp:txBody>
      <dsp:txXfrm>
        <a:off x="7308342" y="112"/>
        <a:ext cx="3203971" cy="892800"/>
      </dsp:txXfrm>
    </dsp:sp>
    <dsp:sp modelId="{BDF161D2-7FF9-4F89-9496-78127D5327AB}">
      <dsp:nvSpPr>
        <dsp:cNvPr id="0" name=""/>
        <dsp:cNvSpPr/>
      </dsp:nvSpPr>
      <dsp:spPr>
        <a:xfrm>
          <a:off x="7308342" y="892912"/>
          <a:ext cx="3203971" cy="345831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Omdat het onhandig is om met lange nagels te werken</a:t>
          </a:r>
        </a:p>
      </dsp:txBody>
      <dsp:txXfrm>
        <a:off x="7308342" y="892912"/>
        <a:ext cx="3203971" cy="345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8ABAF-EA87-460C-A0F4-592F135763B1}">
      <dsp:nvSpPr>
        <dsp:cNvPr id="0" name=""/>
        <dsp:cNvSpPr/>
      </dsp:nvSpPr>
      <dsp:spPr>
        <a:xfrm>
          <a:off x="3286" y="218735"/>
          <a:ext cx="3203971" cy="921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A</a:t>
          </a:r>
        </a:p>
      </dsp:txBody>
      <dsp:txXfrm>
        <a:off x="3286" y="218735"/>
        <a:ext cx="3203971" cy="921600"/>
      </dsp:txXfrm>
    </dsp:sp>
    <dsp:sp modelId="{06211466-8137-4D84-B37A-EE5EDC584717}">
      <dsp:nvSpPr>
        <dsp:cNvPr id="0" name=""/>
        <dsp:cNvSpPr/>
      </dsp:nvSpPr>
      <dsp:spPr>
        <a:xfrm>
          <a:off x="3286" y="1140335"/>
          <a:ext cx="320397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200" kern="1200" dirty="0"/>
            <a:t>bacteriën van je handen in het voedsel kunnen komen</a:t>
          </a:r>
        </a:p>
      </dsp:txBody>
      <dsp:txXfrm>
        <a:off x="3286" y="1140335"/>
        <a:ext cx="3203971" cy="2239920"/>
      </dsp:txXfrm>
    </dsp:sp>
    <dsp:sp modelId="{7742AE69-F5CD-49D2-9552-4F21AFA237B0}">
      <dsp:nvSpPr>
        <dsp:cNvPr id="0" name=""/>
        <dsp:cNvSpPr/>
      </dsp:nvSpPr>
      <dsp:spPr>
        <a:xfrm>
          <a:off x="3655814" y="218735"/>
          <a:ext cx="3203971" cy="921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B</a:t>
          </a:r>
        </a:p>
      </dsp:txBody>
      <dsp:txXfrm>
        <a:off x="3655814" y="218735"/>
        <a:ext cx="3203971" cy="921600"/>
      </dsp:txXfrm>
    </dsp:sp>
    <dsp:sp modelId="{C51433F1-BA60-4A0C-8C3A-C1A6B68DF9A7}">
      <dsp:nvSpPr>
        <dsp:cNvPr id="0" name=""/>
        <dsp:cNvSpPr/>
      </dsp:nvSpPr>
      <dsp:spPr>
        <a:xfrm>
          <a:off x="3655814" y="1140335"/>
          <a:ext cx="320397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200" kern="1200" dirty="0"/>
            <a:t>Je handen netjes moeten zijn voor klanten</a:t>
          </a:r>
        </a:p>
      </dsp:txBody>
      <dsp:txXfrm>
        <a:off x="3655814" y="1140335"/>
        <a:ext cx="3203971" cy="2239920"/>
      </dsp:txXfrm>
    </dsp:sp>
    <dsp:sp modelId="{9155BE9F-A46F-4733-BB85-32F520585549}">
      <dsp:nvSpPr>
        <dsp:cNvPr id="0" name=""/>
        <dsp:cNvSpPr/>
      </dsp:nvSpPr>
      <dsp:spPr>
        <a:xfrm>
          <a:off x="7308342" y="218735"/>
          <a:ext cx="3203971" cy="921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C</a:t>
          </a:r>
        </a:p>
      </dsp:txBody>
      <dsp:txXfrm>
        <a:off x="7308342" y="218735"/>
        <a:ext cx="3203971" cy="921600"/>
      </dsp:txXfrm>
    </dsp:sp>
    <dsp:sp modelId="{5AD3069B-9F68-47CB-BCDA-0030BD70E00B}">
      <dsp:nvSpPr>
        <dsp:cNvPr id="0" name=""/>
        <dsp:cNvSpPr/>
      </dsp:nvSpPr>
      <dsp:spPr>
        <a:xfrm>
          <a:off x="7308342" y="1140335"/>
          <a:ext cx="320397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200" kern="1200" dirty="0"/>
            <a:t>Je handen gezond moeten blijven</a:t>
          </a:r>
        </a:p>
      </dsp:txBody>
      <dsp:txXfrm>
        <a:off x="7308342" y="1140335"/>
        <a:ext cx="3203971" cy="223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7AA2-070F-47CE-8DBD-53C960A9F1C8}">
      <dsp:nvSpPr>
        <dsp:cNvPr id="0" name=""/>
        <dsp:cNvSpPr/>
      </dsp:nvSpPr>
      <dsp:spPr>
        <a:xfrm>
          <a:off x="3286" y="9874"/>
          <a:ext cx="3203971" cy="86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A</a:t>
          </a:r>
        </a:p>
      </dsp:txBody>
      <dsp:txXfrm>
        <a:off x="3286" y="9874"/>
        <a:ext cx="3203971" cy="864000"/>
      </dsp:txXfrm>
    </dsp:sp>
    <dsp:sp modelId="{0FC918D5-01E7-4C75-9F5E-151CB1BB87F4}">
      <dsp:nvSpPr>
        <dsp:cNvPr id="0" name=""/>
        <dsp:cNvSpPr/>
      </dsp:nvSpPr>
      <dsp:spPr>
        <a:xfrm>
          <a:off x="3286" y="873874"/>
          <a:ext cx="3203971" cy="26905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Handen wassen, propere kledij, persoonlijke hygiëne</a:t>
          </a:r>
        </a:p>
      </dsp:txBody>
      <dsp:txXfrm>
        <a:off x="3286" y="873874"/>
        <a:ext cx="3203971" cy="2690528"/>
      </dsp:txXfrm>
    </dsp:sp>
    <dsp:sp modelId="{DCD10C73-3906-4224-A063-FC19B3612CEB}">
      <dsp:nvSpPr>
        <dsp:cNvPr id="0" name=""/>
        <dsp:cNvSpPr/>
      </dsp:nvSpPr>
      <dsp:spPr>
        <a:xfrm>
          <a:off x="3655814" y="9874"/>
          <a:ext cx="3203971" cy="86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B</a:t>
          </a:r>
        </a:p>
      </dsp:txBody>
      <dsp:txXfrm>
        <a:off x="3655814" y="9874"/>
        <a:ext cx="3203971" cy="864000"/>
      </dsp:txXfrm>
    </dsp:sp>
    <dsp:sp modelId="{C04E6767-76BA-4AB3-9C37-096B241DDDE4}">
      <dsp:nvSpPr>
        <dsp:cNvPr id="0" name=""/>
        <dsp:cNvSpPr/>
      </dsp:nvSpPr>
      <dsp:spPr>
        <a:xfrm>
          <a:off x="3655814" y="873874"/>
          <a:ext cx="3203971" cy="26905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Handen wassen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Haar kammen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Op tijd komen</a:t>
          </a:r>
        </a:p>
      </dsp:txBody>
      <dsp:txXfrm>
        <a:off x="3655814" y="873874"/>
        <a:ext cx="3203971" cy="2690528"/>
      </dsp:txXfrm>
    </dsp:sp>
    <dsp:sp modelId="{D066EFEC-9C11-4E94-A9B9-B1B7D7E74BE5}">
      <dsp:nvSpPr>
        <dsp:cNvPr id="0" name=""/>
        <dsp:cNvSpPr/>
      </dsp:nvSpPr>
      <dsp:spPr>
        <a:xfrm>
          <a:off x="7308342" y="9874"/>
          <a:ext cx="3203971" cy="86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C</a:t>
          </a:r>
        </a:p>
      </dsp:txBody>
      <dsp:txXfrm>
        <a:off x="7308342" y="9874"/>
        <a:ext cx="3203971" cy="864000"/>
      </dsp:txXfrm>
    </dsp:sp>
    <dsp:sp modelId="{D68BC8F6-0329-40AD-AD3A-E7FD68E37EB2}">
      <dsp:nvSpPr>
        <dsp:cNvPr id="0" name=""/>
        <dsp:cNvSpPr/>
      </dsp:nvSpPr>
      <dsp:spPr>
        <a:xfrm>
          <a:off x="7308342" y="873874"/>
          <a:ext cx="3203971" cy="26905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Persoonlijke hygiëne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000" kern="1200" dirty="0"/>
            <a:t>Reserve kleding meenemen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3000" kern="1200" dirty="0"/>
        </a:p>
      </dsp:txBody>
      <dsp:txXfrm>
        <a:off x="7308342" y="873874"/>
        <a:ext cx="3203971" cy="2690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798E-2A50-419F-A39F-A1145E430D4C}">
      <dsp:nvSpPr>
        <dsp:cNvPr id="0" name=""/>
        <dsp:cNvSpPr/>
      </dsp:nvSpPr>
      <dsp:spPr>
        <a:xfrm>
          <a:off x="3286" y="367749"/>
          <a:ext cx="320397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A</a:t>
          </a:r>
        </a:p>
      </dsp:txBody>
      <dsp:txXfrm>
        <a:off x="3286" y="367749"/>
        <a:ext cx="3203971" cy="892800"/>
      </dsp:txXfrm>
    </dsp:sp>
    <dsp:sp modelId="{DD9A00FD-5ECF-4F7C-88FD-B0E011F84C65}">
      <dsp:nvSpPr>
        <dsp:cNvPr id="0" name=""/>
        <dsp:cNvSpPr/>
      </dsp:nvSpPr>
      <dsp:spPr>
        <a:xfrm>
          <a:off x="3286" y="1260549"/>
          <a:ext cx="3203971" cy="27230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Werkblad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Koelcel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Vuilbakken legen en poetsen</a:t>
          </a:r>
        </a:p>
      </dsp:txBody>
      <dsp:txXfrm>
        <a:off x="3286" y="1260549"/>
        <a:ext cx="3203971" cy="2723040"/>
      </dsp:txXfrm>
    </dsp:sp>
    <dsp:sp modelId="{828D2A8B-FE4B-462D-8347-776CC6A6F46B}">
      <dsp:nvSpPr>
        <dsp:cNvPr id="0" name=""/>
        <dsp:cNvSpPr/>
      </dsp:nvSpPr>
      <dsp:spPr>
        <a:xfrm>
          <a:off x="3655814" y="367749"/>
          <a:ext cx="320397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B</a:t>
          </a:r>
        </a:p>
      </dsp:txBody>
      <dsp:txXfrm>
        <a:off x="3655814" y="367749"/>
        <a:ext cx="3203971" cy="892800"/>
      </dsp:txXfrm>
    </dsp:sp>
    <dsp:sp modelId="{311B7897-C43A-41E5-A539-FEAA04C75638}">
      <dsp:nvSpPr>
        <dsp:cNvPr id="0" name=""/>
        <dsp:cNvSpPr/>
      </dsp:nvSpPr>
      <dsp:spPr>
        <a:xfrm>
          <a:off x="3655814" y="1260549"/>
          <a:ext cx="3203971" cy="27230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Werkblad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Vloer vegen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Vuilbakken legen en poetsen</a:t>
          </a:r>
        </a:p>
      </dsp:txBody>
      <dsp:txXfrm>
        <a:off x="3655814" y="1260549"/>
        <a:ext cx="3203971" cy="2723040"/>
      </dsp:txXfrm>
    </dsp:sp>
    <dsp:sp modelId="{9C316A2D-429C-43EB-9A28-68EB5EF49EEC}">
      <dsp:nvSpPr>
        <dsp:cNvPr id="0" name=""/>
        <dsp:cNvSpPr/>
      </dsp:nvSpPr>
      <dsp:spPr>
        <a:xfrm>
          <a:off x="7308342" y="367749"/>
          <a:ext cx="3203971" cy="89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C</a:t>
          </a:r>
        </a:p>
      </dsp:txBody>
      <dsp:txXfrm>
        <a:off x="7308342" y="367749"/>
        <a:ext cx="3203971" cy="892800"/>
      </dsp:txXfrm>
    </dsp:sp>
    <dsp:sp modelId="{91C17C47-B2DD-4CB4-AD20-6ECA451238D2}">
      <dsp:nvSpPr>
        <dsp:cNvPr id="0" name=""/>
        <dsp:cNvSpPr/>
      </dsp:nvSpPr>
      <dsp:spPr>
        <a:xfrm>
          <a:off x="7308342" y="1260549"/>
          <a:ext cx="3203971" cy="27230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Vloer vegen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/>
            <a:t>Vuilbakken legen en poetsen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 dirty="0" err="1"/>
            <a:t>warmhoudoven</a:t>
          </a:r>
          <a:endParaRPr lang="nl-BE" sz="3100" kern="1200" dirty="0"/>
        </a:p>
      </dsp:txBody>
      <dsp:txXfrm>
        <a:off x="7308342" y="1260549"/>
        <a:ext cx="3203971" cy="2723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BC359-6FD4-4398-8804-430794E9BCB6}">
      <dsp:nvSpPr>
        <dsp:cNvPr id="0" name=""/>
        <dsp:cNvSpPr/>
      </dsp:nvSpPr>
      <dsp:spPr>
        <a:xfrm>
          <a:off x="3286" y="686900"/>
          <a:ext cx="3203971" cy="1008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A</a:t>
          </a:r>
        </a:p>
      </dsp:txBody>
      <dsp:txXfrm>
        <a:off x="3286" y="686900"/>
        <a:ext cx="3203971" cy="1008000"/>
      </dsp:txXfrm>
    </dsp:sp>
    <dsp:sp modelId="{55EF594A-C07A-4300-88D6-16557C550BE3}">
      <dsp:nvSpPr>
        <dsp:cNvPr id="0" name=""/>
        <dsp:cNvSpPr/>
      </dsp:nvSpPr>
      <dsp:spPr>
        <a:xfrm>
          <a:off x="3286" y="1694900"/>
          <a:ext cx="3203971" cy="19695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500" kern="1200" dirty="0"/>
            <a:t>Datum, geur, verpakking</a:t>
          </a:r>
        </a:p>
      </dsp:txBody>
      <dsp:txXfrm>
        <a:off x="3286" y="1694900"/>
        <a:ext cx="3203971" cy="1969537"/>
      </dsp:txXfrm>
    </dsp:sp>
    <dsp:sp modelId="{9A30ECDC-13CA-4CF2-B2B7-983EC4F969EA}">
      <dsp:nvSpPr>
        <dsp:cNvPr id="0" name=""/>
        <dsp:cNvSpPr/>
      </dsp:nvSpPr>
      <dsp:spPr>
        <a:xfrm>
          <a:off x="3655814" y="686900"/>
          <a:ext cx="3203971" cy="1008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B</a:t>
          </a:r>
        </a:p>
      </dsp:txBody>
      <dsp:txXfrm>
        <a:off x="3655814" y="686900"/>
        <a:ext cx="3203971" cy="1008000"/>
      </dsp:txXfrm>
    </dsp:sp>
    <dsp:sp modelId="{BA4A9D5D-56F8-41C8-B583-279BF834AF0B}">
      <dsp:nvSpPr>
        <dsp:cNvPr id="0" name=""/>
        <dsp:cNvSpPr/>
      </dsp:nvSpPr>
      <dsp:spPr>
        <a:xfrm>
          <a:off x="3655814" y="1694900"/>
          <a:ext cx="3203971" cy="19695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500" kern="1200" dirty="0"/>
            <a:t>Temperatuur, datum, geur</a:t>
          </a:r>
        </a:p>
      </dsp:txBody>
      <dsp:txXfrm>
        <a:off x="3655814" y="1694900"/>
        <a:ext cx="3203971" cy="1969537"/>
      </dsp:txXfrm>
    </dsp:sp>
    <dsp:sp modelId="{0FA4C2A0-F642-483F-A71A-4F0759D61068}">
      <dsp:nvSpPr>
        <dsp:cNvPr id="0" name=""/>
        <dsp:cNvSpPr/>
      </dsp:nvSpPr>
      <dsp:spPr>
        <a:xfrm>
          <a:off x="7308342" y="686900"/>
          <a:ext cx="3203971" cy="1008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C</a:t>
          </a:r>
        </a:p>
      </dsp:txBody>
      <dsp:txXfrm>
        <a:off x="7308342" y="686900"/>
        <a:ext cx="3203971" cy="1008000"/>
      </dsp:txXfrm>
    </dsp:sp>
    <dsp:sp modelId="{2153706E-CB12-4B0F-A440-B10FEC810A12}">
      <dsp:nvSpPr>
        <dsp:cNvPr id="0" name=""/>
        <dsp:cNvSpPr/>
      </dsp:nvSpPr>
      <dsp:spPr>
        <a:xfrm>
          <a:off x="7308342" y="1694900"/>
          <a:ext cx="3203971" cy="19695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500" kern="1200" dirty="0"/>
            <a:t>verpakking, temperatuur, kleur</a:t>
          </a:r>
        </a:p>
      </dsp:txBody>
      <dsp:txXfrm>
        <a:off x="7308342" y="1694900"/>
        <a:ext cx="3203971" cy="1969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030E6-7619-47BE-AD7C-806292026B13}">
      <dsp:nvSpPr>
        <dsp:cNvPr id="0" name=""/>
        <dsp:cNvSpPr/>
      </dsp:nvSpPr>
      <dsp:spPr>
        <a:xfrm>
          <a:off x="3286" y="46561"/>
          <a:ext cx="3203971" cy="8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A</a:t>
          </a:r>
        </a:p>
      </dsp:txBody>
      <dsp:txXfrm>
        <a:off x="3286" y="46561"/>
        <a:ext cx="3203971" cy="835200"/>
      </dsp:txXfrm>
    </dsp:sp>
    <dsp:sp modelId="{BB7AE4EA-F006-4486-A712-D608A4C7C309}">
      <dsp:nvSpPr>
        <dsp:cNvPr id="0" name=""/>
        <dsp:cNvSpPr/>
      </dsp:nvSpPr>
      <dsp:spPr>
        <a:xfrm>
          <a:off x="3286" y="881761"/>
          <a:ext cx="3203971" cy="34230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Poetsen werkplek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Persoonlijke hygiëne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3 checks (temperatuur, geur, datum)</a:t>
          </a:r>
        </a:p>
      </dsp:txBody>
      <dsp:txXfrm>
        <a:off x="3286" y="881761"/>
        <a:ext cx="3203971" cy="3423015"/>
      </dsp:txXfrm>
    </dsp:sp>
    <dsp:sp modelId="{80A38DC2-9126-430E-AC69-436B26D80784}">
      <dsp:nvSpPr>
        <dsp:cNvPr id="0" name=""/>
        <dsp:cNvSpPr/>
      </dsp:nvSpPr>
      <dsp:spPr>
        <a:xfrm>
          <a:off x="3655814" y="46561"/>
          <a:ext cx="3203971" cy="8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B</a:t>
          </a:r>
        </a:p>
      </dsp:txBody>
      <dsp:txXfrm>
        <a:off x="3655814" y="46561"/>
        <a:ext cx="3203971" cy="835200"/>
      </dsp:txXfrm>
    </dsp:sp>
    <dsp:sp modelId="{570580F3-C677-444E-91AA-46984372CBA3}">
      <dsp:nvSpPr>
        <dsp:cNvPr id="0" name=""/>
        <dsp:cNvSpPr/>
      </dsp:nvSpPr>
      <dsp:spPr>
        <a:xfrm>
          <a:off x="3655814" y="881761"/>
          <a:ext cx="3203971" cy="34230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Persoonlijke hygiëne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3 checks (temperatuur, geur, datum)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Voeding invriezen</a:t>
          </a:r>
        </a:p>
      </dsp:txBody>
      <dsp:txXfrm>
        <a:off x="3655814" y="881761"/>
        <a:ext cx="3203971" cy="3423015"/>
      </dsp:txXfrm>
    </dsp:sp>
    <dsp:sp modelId="{E798355A-0C21-417A-B36C-6085FEFCA9D0}">
      <dsp:nvSpPr>
        <dsp:cNvPr id="0" name=""/>
        <dsp:cNvSpPr/>
      </dsp:nvSpPr>
      <dsp:spPr>
        <a:xfrm>
          <a:off x="7308342" y="46561"/>
          <a:ext cx="3203971" cy="8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C</a:t>
          </a:r>
        </a:p>
      </dsp:txBody>
      <dsp:txXfrm>
        <a:off x="7308342" y="46561"/>
        <a:ext cx="3203971" cy="835200"/>
      </dsp:txXfrm>
    </dsp:sp>
    <dsp:sp modelId="{042F5B51-3FC9-4206-8BE5-6B00E30EA975}">
      <dsp:nvSpPr>
        <dsp:cNvPr id="0" name=""/>
        <dsp:cNvSpPr/>
      </dsp:nvSpPr>
      <dsp:spPr>
        <a:xfrm>
          <a:off x="7308342" y="881761"/>
          <a:ext cx="3203971" cy="34230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Voeding invriezen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Poetsen van de werkplek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900" kern="1200" dirty="0"/>
            <a:t>Handen wassen</a:t>
          </a:r>
        </a:p>
      </dsp:txBody>
      <dsp:txXfrm>
        <a:off x="7308342" y="881761"/>
        <a:ext cx="3203971" cy="34230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34D5-C43D-4035-8FA1-43F2129DD5DB}">
      <dsp:nvSpPr>
        <dsp:cNvPr id="0" name=""/>
        <dsp:cNvSpPr/>
      </dsp:nvSpPr>
      <dsp:spPr>
        <a:xfrm>
          <a:off x="3286" y="199719"/>
          <a:ext cx="3203971" cy="115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A</a:t>
          </a:r>
        </a:p>
      </dsp:txBody>
      <dsp:txXfrm>
        <a:off x="3286" y="199719"/>
        <a:ext cx="3203971" cy="1152000"/>
      </dsp:txXfrm>
    </dsp:sp>
    <dsp:sp modelId="{B48E7A50-C64B-4EC8-9A5B-E2813369147B}">
      <dsp:nvSpPr>
        <dsp:cNvPr id="0" name=""/>
        <dsp:cNvSpPr/>
      </dsp:nvSpPr>
      <dsp:spPr>
        <a:xfrm>
          <a:off x="3286" y="1351719"/>
          <a:ext cx="3203971" cy="27999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4000" kern="1200" dirty="0"/>
            <a:t>Etiket met datum van invriezen ophangen</a:t>
          </a:r>
        </a:p>
      </dsp:txBody>
      <dsp:txXfrm>
        <a:off x="3286" y="1351719"/>
        <a:ext cx="3203971" cy="2799900"/>
      </dsp:txXfrm>
    </dsp:sp>
    <dsp:sp modelId="{FEB37AA4-F5BD-4D3D-A66C-786F1FF73F73}">
      <dsp:nvSpPr>
        <dsp:cNvPr id="0" name=""/>
        <dsp:cNvSpPr/>
      </dsp:nvSpPr>
      <dsp:spPr>
        <a:xfrm>
          <a:off x="3655814" y="199719"/>
          <a:ext cx="3203971" cy="115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B</a:t>
          </a:r>
        </a:p>
      </dsp:txBody>
      <dsp:txXfrm>
        <a:off x="3655814" y="199719"/>
        <a:ext cx="3203971" cy="1152000"/>
      </dsp:txXfrm>
    </dsp:sp>
    <dsp:sp modelId="{62C719C2-0682-4F46-9C76-A03C5C4356E6}">
      <dsp:nvSpPr>
        <dsp:cNvPr id="0" name=""/>
        <dsp:cNvSpPr/>
      </dsp:nvSpPr>
      <dsp:spPr>
        <a:xfrm>
          <a:off x="3655814" y="1351719"/>
          <a:ext cx="3203971" cy="27999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4000" kern="1200" dirty="0"/>
            <a:t>Verpakking controleren</a:t>
          </a:r>
        </a:p>
      </dsp:txBody>
      <dsp:txXfrm>
        <a:off x="3655814" y="1351719"/>
        <a:ext cx="3203971" cy="2799900"/>
      </dsp:txXfrm>
    </dsp:sp>
    <dsp:sp modelId="{56E6BB76-733D-48E3-A6B4-B1487610667B}">
      <dsp:nvSpPr>
        <dsp:cNvPr id="0" name=""/>
        <dsp:cNvSpPr/>
      </dsp:nvSpPr>
      <dsp:spPr>
        <a:xfrm>
          <a:off x="7308342" y="199719"/>
          <a:ext cx="3203971" cy="115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C</a:t>
          </a:r>
        </a:p>
      </dsp:txBody>
      <dsp:txXfrm>
        <a:off x="7308342" y="199719"/>
        <a:ext cx="3203971" cy="1152000"/>
      </dsp:txXfrm>
    </dsp:sp>
    <dsp:sp modelId="{D4EDC87C-860C-477D-A058-F54CE522B83B}">
      <dsp:nvSpPr>
        <dsp:cNvPr id="0" name=""/>
        <dsp:cNvSpPr/>
      </dsp:nvSpPr>
      <dsp:spPr>
        <a:xfrm>
          <a:off x="7311628" y="1399877"/>
          <a:ext cx="3203971" cy="27999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4000" kern="1200" dirty="0"/>
            <a:t>Naam van het product noteren</a:t>
          </a:r>
        </a:p>
      </dsp:txBody>
      <dsp:txXfrm>
        <a:off x="7311628" y="1399877"/>
        <a:ext cx="3203971" cy="279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95DBF-566B-4FA3-9BE6-D87AFBE61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F20729-6FB7-4CBE-B406-EA8E28ED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236A3-DACE-46D9-976B-6163B0AA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78BCBD-6194-4DD1-AB7F-BD536FA4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DD064D-78AB-42EF-9ACB-DFD69D0E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830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B4F02-3D68-4363-A88A-9C7374D6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5FC85B-0B47-4562-9D62-C4E97B33C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8C361-4ECC-413A-BA62-2C9DB865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AFA757-E468-4C05-A1CC-5AFD17F2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6FDBAD-3D4B-49F8-A871-02DB3703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186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FB4C19-4639-421A-8068-581E84AEB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C4BCD3-927A-4120-B288-CA0E70001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E7F706-35B1-4C00-A2EA-7A9E75CD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20AB63-A7E1-4722-A5CE-F3738A88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821D5D-2FC9-4AB0-B48C-0B1E4665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387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32653-421B-43FD-975E-15B3EFBD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985C1-FEDA-43D6-ACE5-3DF943E4E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3ED736-DB4E-43B7-B535-CAD5253A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2637D9-EEBB-48BA-AC94-84E8F699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63DCFD-E7EA-4976-BF55-9C647119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362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FBB73-213B-4354-AE24-5D8B9370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173945-4376-4960-9EB6-FA63B2E7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176B30-B56C-4BB7-952F-590DAA9A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F4E7C0-B9EA-4F53-A687-77DAD531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D8493A-85A5-4F76-8E70-413978FB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12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59CD-EDDB-4FD4-B598-C701A60F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2BA55-E1E0-40E5-803A-9D2FEE60A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1EF23C-2E8D-4CF7-B676-BFAD91C33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B65815-05CE-4545-999A-667C6D4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FF437C-66C3-4608-AE8D-A9416A9D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B8156E-F440-4684-81D7-5298A803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05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68472-D2B6-4C9A-9C41-9FFAAA38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CC9AF-A132-47B9-8CCC-337F21B1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AE429-D02A-4088-A5B6-0BEA5702D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6D7136-4C07-4066-921E-1A80CA724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C044BC-4BD6-4E55-A46D-326DC87DE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25EBCE-EEAE-4C0A-8C6D-68C122FC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98C22B-8C77-49EF-91DC-5B5504BC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837D36-16DA-4C2E-8DA3-AF31A4AE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687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7EE55-B030-46E0-A7DE-3C6AC15A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10D6DA-6341-464A-83AE-DA8175E0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173DFC-3D04-4BF4-935F-1228CA68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1D8E83-5947-49BC-B5CD-4FF6DCB0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785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715A6A-8505-4DBC-B3B6-5C2AA389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CA990B-B6DC-4FC0-B4D6-5239BA5C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BC7450-DDF7-48BE-9AEE-EF1A633A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7E26C-9539-4091-9071-DB4EB566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CAC527-5A59-4429-A60E-7C7FA338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89DA86-8581-419C-BC0E-920253E0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A24A6B-5B6D-44F4-A3D7-8778815C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E9F3DD-DD7D-4458-BE60-E2CCBFB2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A12033-6027-48D4-AF74-DB1CE925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766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FEF1-9D75-4242-94A9-42F2432B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86A6B6-3491-46E7-B206-C2FBA5D3A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231225-8061-495D-ACE8-1D5EF4C9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7583DC-2276-4585-B446-4B40BEE8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E483B2-D2B8-4FD5-9D12-DA323F68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450E94-0629-488B-9F0A-44C657A3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30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361FDE-45D7-47A0-B9A8-6A016500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266105-EED1-42FE-A574-23AB521CA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9A6419-1F15-49F0-A3F8-965AA7EA5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6/27/2022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813D4F-4D4F-429C-B87F-A548FA228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A83AF0-28C6-4F56-BD49-B1A292578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76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86601-0BAC-4AAF-9178-BA5156D04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5437187" cy="4792050"/>
          </a:xfrm>
        </p:spPr>
        <p:txBody>
          <a:bodyPr anchor="t">
            <a:normAutofit/>
          </a:bodyPr>
          <a:lstStyle/>
          <a:p>
            <a:r>
              <a:rPr lang="nl-BE" sz="6800" dirty="0"/>
              <a:t>Voedselveilige quiz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2E49C5-ED99-41CE-9A7E-E0192933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5516562"/>
            <a:ext cx="4500562" cy="796311"/>
          </a:xfrm>
        </p:spPr>
        <p:txBody>
          <a:bodyPr anchor="b">
            <a:normAutofit/>
          </a:bodyPr>
          <a:lstStyle/>
          <a:p>
            <a:endParaRPr lang="nl-BE"/>
          </a:p>
        </p:txBody>
      </p:sp>
      <p:pic>
        <p:nvPicPr>
          <p:cNvPr id="4" name="Picture 3" descr="Vraagteken op een groene pastelkleurige achtergrond">
            <a:extLst>
              <a:ext uri="{FF2B5EF4-FFF2-40B4-BE49-F238E27FC236}">
                <a16:creationId xmlns:a16="http://schemas.microsoft.com/office/drawing/2014/main" id="{42551883-A7B3-4F5B-ACAE-64DD30B4B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322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85100-92ED-4740-BCDD-6DAE189F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kan je vermijden dat mensen ziek worden van het voedsel dat we aanbieden?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1539A4A-404E-4035-89D9-615E466C67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ep 2">
            <a:extLst>
              <a:ext uri="{FF2B5EF4-FFF2-40B4-BE49-F238E27FC236}">
                <a16:creationId xmlns:a16="http://schemas.microsoft.com/office/drawing/2014/main" id="{D8B9FA9B-EEE0-4BCC-9BF3-0638EAEAA131}"/>
              </a:ext>
            </a:extLst>
          </p:cNvPr>
          <p:cNvGrpSpPr/>
          <p:nvPr/>
        </p:nvGrpSpPr>
        <p:grpSpPr>
          <a:xfrm>
            <a:off x="1872419" y="5557907"/>
            <a:ext cx="8447162" cy="1054014"/>
            <a:chOff x="1872419" y="5557907"/>
            <a:chExt cx="8447162" cy="1054014"/>
          </a:xfrm>
        </p:grpSpPr>
        <p:pic>
          <p:nvPicPr>
            <p:cNvPr id="5" name="Graphic 4" descr="Duim omhoog met effen opvulling">
              <a:extLst>
                <a:ext uri="{FF2B5EF4-FFF2-40B4-BE49-F238E27FC236}">
                  <a16:creationId xmlns:a16="http://schemas.microsoft.com/office/drawing/2014/main" id="{EE2D326C-200D-49B2-B9E2-752B4AD8B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72419" y="5557907"/>
              <a:ext cx="934968" cy="934968"/>
            </a:xfrm>
            <a:prstGeom prst="rect">
              <a:avLst/>
            </a:prstGeom>
          </p:spPr>
        </p:pic>
        <p:pic>
          <p:nvPicPr>
            <p:cNvPr id="6" name="Graphic 5" descr="Duim omlaag met effen opvulling">
              <a:extLst>
                <a:ext uri="{FF2B5EF4-FFF2-40B4-BE49-F238E27FC236}">
                  <a16:creationId xmlns:a16="http://schemas.microsoft.com/office/drawing/2014/main" id="{8D3029B2-5324-49D5-B64F-C2DE9117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41836" y="5676953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6EA7CC4C-9EE0-40D7-80F7-1E48DC21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84613" y="5676953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B55F6-ABDB-4553-B360-C3A28424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Wat moet er minimaal gebeuren als je voeding invriest om besmettingen te vermijden?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98CBE8F-1B80-494D-8431-B75FAB34B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63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ep 4">
            <a:extLst>
              <a:ext uri="{FF2B5EF4-FFF2-40B4-BE49-F238E27FC236}">
                <a16:creationId xmlns:a16="http://schemas.microsoft.com/office/drawing/2014/main" id="{286BCD04-B620-4BA6-A77A-1261A05D61C6}"/>
              </a:ext>
            </a:extLst>
          </p:cNvPr>
          <p:cNvGrpSpPr/>
          <p:nvPr/>
        </p:nvGrpSpPr>
        <p:grpSpPr>
          <a:xfrm>
            <a:off x="1872419" y="5557907"/>
            <a:ext cx="8447162" cy="1054014"/>
            <a:chOff x="1872419" y="5557907"/>
            <a:chExt cx="8447162" cy="1054014"/>
          </a:xfrm>
        </p:grpSpPr>
        <p:pic>
          <p:nvPicPr>
            <p:cNvPr id="6" name="Graphic 5" descr="Duim omhoog met effen opvulling">
              <a:extLst>
                <a:ext uri="{FF2B5EF4-FFF2-40B4-BE49-F238E27FC236}">
                  <a16:creationId xmlns:a16="http://schemas.microsoft.com/office/drawing/2014/main" id="{387D24C0-5A40-42F1-A8D5-C3C49AA9C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72419" y="5557907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10616B1C-3DEE-427C-89A7-C1A4049DB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41836" y="5676953"/>
              <a:ext cx="934968" cy="934968"/>
            </a:xfrm>
            <a:prstGeom prst="rect">
              <a:avLst/>
            </a:prstGeom>
          </p:spPr>
        </p:pic>
        <p:pic>
          <p:nvPicPr>
            <p:cNvPr id="8" name="Graphic 7" descr="Duim omlaag met effen opvulling">
              <a:extLst>
                <a:ext uri="{FF2B5EF4-FFF2-40B4-BE49-F238E27FC236}">
                  <a16:creationId xmlns:a16="http://schemas.microsoft.com/office/drawing/2014/main" id="{6D6A2DE8-A8AD-4A74-9968-F2D78F9C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84613" y="5676953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5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11FF5-A1B3-49F5-A116-81634A0C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situatie zorgt wellicht voor besmettingen?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AD5392-2F1C-4358-ABE2-1B1E118F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20" y="3719735"/>
            <a:ext cx="3830928" cy="18002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76A9DCD-98F5-48E7-ADED-0F575429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7" y="3719735"/>
            <a:ext cx="3075045" cy="18002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B7D167-8E92-4238-B872-65AD49AAF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351" y="3719735"/>
            <a:ext cx="3287286" cy="18002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1FCE82F-2934-40F3-BFBF-11CD235E4CD0}"/>
              </a:ext>
            </a:extLst>
          </p:cNvPr>
          <p:cNvSpPr txBox="1"/>
          <p:nvPr/>
        </p:nvSpPr>
        <p:spPr>
          <a:xfrm>
            <a:off x="1273811" y="2150075"/>
            <a:ext cx="517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/>
              <a:t>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9C44276-824A-457B-A924-484E4E633391}"/>
              </a:ext>
            </a:extLst>
          </p:cNvPr>
          <p:cNvSpPr txBox="1"/>
          <p:nvPr/>
        </p:nvSpPr>
        <p:spPr>
          <a:xfrm>
            <a:off x="5310790" y="2150075"/>
            <a:ext cx="517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/>
              <a:t>B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45C0C8-60D8-476D-9F90-E6767DB3FD08}"/>
              </a:ext>
            </a:extLst>
          </p:cNvPr>
          <p:cNvSpPr txBox="1"/>
          <p:nvPr/>
        </p:nvSpPr>
        <p:spPr>
          <a:xfrm>
            <a:off x="9561075" y="2282590"/>
            <a:ext cx="517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/>
              <a:t>C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939175A-5479-4A86-9A0D-88FAFF190CF5}"/>
              </a:ext>
            </a:extLst>
          </p:cNvPr>
          <p:cNvGrpSpPr/>
          <p:nvPr/>
        </p:nvGrpSpPr>
        <p:grpSpPr>
          <a:xfrm>
            <a:off x="1324245" y="5551557"/>
            <a:ext cx="9430757" cy="1044642"/>
            <a:chOff x="1324245" y="5551557"/>
            <a:chExt cx="9430757" cy="1044642"/>
          </a:xfrm>
        </p:grpSpPr>
        <p:pic>
          <p:nvPicPr>
            <p:cNvPr id="13" name="Graphic 12" descr="Duim omhoog met effen opvulling">
              <a:extLst>
                <a:ext uri="{FF2B5EF4-FFF2-40B4-BE49-F238E27FC236}">
                  <a16:creationId xmlns:a16="http://schemas.microsoft.com/office/drawing/2014/main" id="{E17735B1-F986-4D0C-A99F-89E297AC4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10790" y="5551557"/>
              <a:ext cx="934968" cy="934968"/>
            </a:xfrm>
            <a:prstGeom prst="rect">
              <a:avLst/>
            </a:prstGeom>
          </p:spPr>
        </p:pic>
        <p:pic>
          <p:nvPicPr>
            <p:cNvPr id="14" name="Graphic 13" descr="Duim omlaag met effen opvulling">
              <a:extLst>
                <a:ext uri="{FF2B5EF4-FFF2-40B4-BE49-F238E27FC236}">
                  <a16:creationId xmlns:a16="http://schemas.microsoft.com/office/drawing/2014/main" id="{9C72CEAB-E4BA-4344-9A38-F4A90060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20034" y="5661231"/>
              <a:ext cx="934968" cy="934968"/>
            </a:xfrm>
            <a:prstGeom prst="rect">
              <a:avLst/>
            </a:prstGeom>
          </p:spPr>
        </p:pic>
        <p:pic>
          <p:nvPicPr>
            <p:cNvPr id="15" name="Graphic 14" descr="Duim omhoog met effen opvulling">
              <a:extLst>
                <a:ext uri="{FF2B5EF4-FFF2-40B4-BE49-F238E27FC236}">
                  <a16:creationId xmlns:a16="http://schemas.microsoft.com/office/drawing/2014/main" id="{12845B5A-DC55-4BBA-81BB-6554BE02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24245" y="5557907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6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7C9D8-C9A4-403F-AF73-B094866E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is het belangrijk om je nagels te knippen?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A008EB2C-3C35-4875-A78F-600367E68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80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ep 8">
            <a:extLst>
              <a:ext uri="{FF2B5EF4-FFF2-40B4-BE49-F238E27FC236}">
                <a16:creationId xmlns:a16="http://schemas.microsoft.com/office/drawing/2014/main" id="{7925AD65-1698-44EB-8B8A-CD74F4EF907F}"/>
              </a:ext>
            </a:extLst>
          </p:cNvPr>
          <p:cNvGrpSpPr/>
          <p:nvPr/>
        </p:nvGrpSpPr>
        <p:grpSpPr>
          <a:xfrm>
            <a:off x="1559545" y="5509834"/>
            <a:ext cx="8760036" cy="1102087"/>
            <a:chOff x="1559545" y="5509834"/>
            <a:chExt cx="8760036" cy="1102087"/>
          </a:xfrm>
        </p:grpSpPr>
        <p:pic>
          <p:nvPicPr>
            <p:cNvPr id="5" name="Graphic 4" descr="Duim omhoog met effen opvulling">
              <a:extLst>
                <a:ext uri="{FF2B5EF4-FFF2-40B4-BE49-F238E27FC236}">
                  <a16:creationId xmlns:a16="http://schemas.microsoft.com/office/drawing/2014/main" id="{E21EA08F-FACF-46E4-B32A-922ADBB77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8516" y="5509834"/>
              <a:ext cx="934968" cy="934968"/>
            </a:xfrm>
            <a:prstGeom prst="rect">
              <a:avLst/>
            </a:prstGeom>
          </p:spPr>
        </p:pic>
        <p:pic>
          <p:nvPicPr>
            <p:cNvPr id="6" name="Graphic 5" descr="Duim omlaag met effen opvulling">
              <a:extLst>
                <a:ext uri="{FF2B5EF4-FFF2-40B4-BE49-F238E27FC236}">
                  <a16:creationId xmlns:a16="http://schemas.microsoft.com/office/drawing/2014/main" id="{D8629197-79DF-4266-A115-FB739BACC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59545" y="5606344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2B277544-A7BB-41F0-98A9-85C96CE64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84613" y="5676953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3783E-542F-4F3E-9A99-1FEFD989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oven zorgt voor de minste kans op de groei van bacteriën?</a:t>
            </a:r>
          </a:p>
        </p:txBody>
      </p:sp>
      <p:sp>
        <p:nvSpPr>
          <p:cNvPr id="6" name="Tekstvak 5">
            <a:hlinkClick r:id="rId2" action="ppaction://hlinksldjump"/>
            <a:extLst>
              <a:ext uri="{FF2B5EF4-FFF2-40B4-BE49-F238E27FC236}">
                <a16:creationId xmlns:a16="http://schemas.microsoft.com/office/drawing/2014/main" id="{412B5ED0-408D-42D3-ABE2-D432A1FEC462}"/>
              </a:ext>
            </a:extLst>
          </p:cNvPr>
          <p:cNvSpPr txBox="1"/>
          <p:nvPr/>
        </p:nvSpPr>
        <p:spPr>
          <a:xfrm>
            <a:off x="2160073" y="1541456"/>
            <a:ext cx="915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/>
              <a:t>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D7DEBA5-4CB7-490B-9DDD-6B2A00AF9469}"/>
              </a:ext>
            </a:extLst>
          </p:cNvPr>
          <p:cNvSpPr txBox="1"/>
          <p:nvPr/>
        </p:nvSpPr>
        <p:spPr>
          <a:xfrm>
            <a:off x="5855988" y="1627511"/>
            <a:ext cx="915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/>
              <a:t>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C9D1B6F-D5AC-4F85-8152-EFDC5A55C320}"/>
              </a:ext>
            </a:extLst>
          </p:cNvPr>
          <p:cNvSpPr txBox="1"/>
          <p:nvPr/>
        </p:nvSpPr>
        <p:spPr>
          <a:xfrm>
            <a:off x="9551903" y="1560835"/>
            <a:ext cx="915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/>
              <a:t>C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5D39F0A-0CD7-4246-B6DC-121649052549}"/>
              </a:ext>
            </a:extLst>
          </p:cNvPr>
          <p:cNvGrpSpPr/>
          <p:nvPr/>
        </p:nvGrpSpPr>
        <p:grpSpPr>
          <a:xfrm>
            <a:off x="1733887" y="5635940"/>
            <a:ext cx="8862434" cy="1011628"/>
            <a:chOff x="1733887" y="5635940"/>
            <a:chExt cx="8862434" cy="1011628"/>
          </a:xfrm>
        </p:grpSpPr>
        <p:pic>
          <p:nvPicPr>
            <p:cNvPr id="19" name="Graphic 18" descr="Duim omhoog met effen opvulling">
              <a:extLst>
                <a:ext uri="{FF2B5EF4-FFF2-40B4-BE49-F238E27FC236}">
                  <a16:creationId xmlns:a16="http://schemas.microsoft.com/office/drawing/2014/main" id="{AC276265-B0FE-48CF-AA79-D2F36052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33887" y="5712600"/>
              <a:ext cx="934968" cy="934968"/>
            </a:xfrm>
            <a:prstGeom prst="rect">
              <a:avLst/>
            </a:prstGeom>
          </p:spPr>
        </p:pic>
        <p:pic>
          <p:nvPicPr>
            <p:cNvPr id="21" name="Graphic 20" descr="Duim omlaag met effen opvulling">
              <a:extLst>
                <a:ext uri="{FF2B5EF4-FFF2-40B4-BE49-F238E27FC236}">
                  <a16:creationId xmlns:a16="http://schemas.microsoft.com/office/drawing/2014/main" id="{ED4ECB5F-5AD3-42B0-9A49-73B3C2009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36106" y="5712600"/>
              <a:ext cx="934968" cy="934968"/>
            </a:xfrm>
            <a:prstGeom prst="rect">
              <a:avLst/>
            </a:prstGeom>
          </p:spPr>
        </p:pic>
        <p:pic>
          <p:nvPicPr>
            <p:cNvPr id="25" name="Graphic 24" descr="Duim omlaag met effen opvulling">
              <a:extLst>
                <a:ext uri="{FF2B5EF4-FFF2-40B4-BE49-F238E27FC236}">
                  <a16:creationId xmlns:a16="http://schemas.microsoft.com/office/drawing/2014/main" id="{74601D0B-9FD6-457B-895E-FBAEF7F40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61353" y="5635940"/>
              <a:ext cx="934968" cy="934968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94C714-3470-433C-82F9-D8D51413A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643" y="2789834"/>
            <a:ext cx="2771775" cy="292276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57D2378-5893-4367-942D-D1073E494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071" y="2867019"/>
            <a:ext cx="2762742" cy="291324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1E93C94-8E22-4DA2-B1E0-771B277BE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2659306"/>
            <a:ext cx="2771775" cy="2922766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B67C04-E5BD-4CBE-ABDC-560FB6123478}"/>
              </a:ext>
            </a:extLst>
          </p:cNvPr>
          <p:cNvSpPr txBox="1"/>
          <p:nvPr/>
        </p:nvSpPr>
        <p:spPr>
          <a:xfrm>
            <a:off x="9387712" y="2412341"/>
            <a:ext cx="84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50°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8A3B1F2-8A76-4E61-84EC-D8C4B318E719}"/>
              </a:ext>
            </a:extLst>
          </p:cNvPr>
          <p:cNvSpPr txBox="1"/>
          <p:nvPr/>
        </p:nvSpPr>
        <p:spPr>
          <a:xfrm>
            <a:off x="5811577" y="2556659"/>
            <a:ext cx="84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30°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EE91E6D-87C9-4786-8E32-A509E8283906}"/>
              </a:ext>
            </a:extLst>
          </p:cNvPr>
          <p:cNvSpPr txBox="1"/>
          <p:nvPr/>
        </p:nvSpPr>
        <p:spPr>
          <a:xfrm>
            <a:off x="1813123" y="2659306"/>
            <a:ext cx="84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60°</a:t>
            </a:r>
          </a:p>
        </p:txBody>
      </p:sp>
    </p:spTree>
    <p:extLst>
      <p:ext uri="{BB962C8B-B14F-4D97-AF65-F5344CB8AC3E}">
        <p14:creationId xmlns:p14="http://schemas.microsoft.com/office/powerpoint/2010/main" val="1951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71CAE-5ECB-4D91-89B3-7214599F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Handen was je omdat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7A588C4-02F5-471A-8B55-5792FDA7D3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59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ep 2">
            <a:extLst>
              <a:ext uri="{FF2B5EF4-FFF2-40B4-BE49-F238E27FC236}">
                <a16:creationId xmlns:a16="http://schemas.microsoft.com/office/drawing/2014/main" id="{C2F2D9BA-40DD-4D7C-8E5D-FC9EB200200F}"/>
              </a:ext>
            </a:extLst>
          </p:cNvPr>
          <p:cNvGrpSpPr/>
          <p:nvPr/>
        </p:nvGrpSpPr>
        <p:grpSpPr>
          <a:xfrm>
            <a:off x="1872419" y="5557907"/>
            <a:ext cx="8447162" cy="1054014"/>
            <a:chOff x="1872419" y="5557907"/>
            <a:chExt cx="8447162" cy="1054014"/>
          </a:xfrm>
        </p:grpSpPr>
        <p:pic>
          <p:nvPicPr>
            <p:cNvPr id="5" name="Graphic 4" descr="Duim omhoog met effen opvulling">
              <a:extLst>
                <a:ext uri="{FF2B5EF4-FFF2-40B4-BE49-F238E27FC236}">
                  <a16:creationId xmlns:a16="http://schemas.microsoft.com/office/drawing/2014/main" id="{2AD25631-F609-4289-B3D6-BC5323B2A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72419" y="5557907"/>
              <a:ext cx="934968" cy="934968"/>
            </a:xfrm>
            <a:prstGeom prst="rect">
              <a:avLst/>
            </a:prstGeom>
          </p:spPr>
        </p:pic>
        <p:pic>
          <p:nvPicPr>
            <p:cNvPr id="6" name="Graphic 5" descr="Duim omlaag met effen opvulling">
              <a:extLst>
                <a:ext uri="{FF2B5EF4-FFF2-40B4-BE49-F238E27FC236}">
                  <a16:creationId xmlns:a16="http://schemas.microsoft.com/office/drawing/2014/main" id="{DDC87F64-9325-4F2C-9112-D0870FC9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41836" y="5676953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7B89ADD1-3A8A-40AA-9A2D-CE9E9A8C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84613" y="5676953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E8B2F-AB33-4BA6-A234-F2D7A56D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kan je doen om besmettingen te voorkomen?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A86F551-5E8F-4F22-A37F-6924C117DE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57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ep 2">
            <a:extLst>
              <a:ext uri="{FF2B5EF4-FFF2-40B4-BE49-F238E27FC236}">
                <a16:creationId xmlns:a16="http://schemas.microsoft.com/office/drawing/2014/main" id="{0D42AC6D-A8D5-423B-9129-C369C67E0923}"/>
              </a:ext>
            </a:extLst>
          </p:cNvPr>
          <p:cNvGrpSpPr/>
          <p:nvPr/>
        </p:nvGrpSpPr>
        <p:grpSpPr>
          <a:xfrm>
            <a:off x="1872419" y="5557907"/>
            <a:ext cx="8447162" cy="1054014"/>
            <a:chOff x="1872419" y="5557907"/>
            <a:chExt cx="8447162" cy="1054014"/>
          </a:xfrm>
        </p:grpSpPr>
        <p:pic>
          <p:nvPicPr>
            <p:cNvPr id="5" name="Graphic 4" descr="Duim omhoog met effen opvulling">
              <a:extLst>
                <a:ext uri="{FF2B5EF4-FFF2-40B4-BE49-F238E27FC236}">
                  <a16:creationId xmlns:a16="http://schemas.microsoft.com/office/drawing/2014/main" id="{E3FF555D-1B33-4276-B81A-B4DE82911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72419" y="5557907"/>
              <a:ext cx="934968" cy="934968"/>
            </a:xfrm>
            <a:prstGeom prst="rect">
              <a:avLst/>
            </a:prstGeom>
          </p:spPr>
        </p:pic>
        <p:pic>
          <p:nvPicPr>
            <p:cNvPr id="6" name="Graphic 5" descr="Duim omlaag met effen opvulling">
              <a:extLst>
                <a:ext uri="{FF2B5EF4-FFF2-40B4-BE49-F238E27FC236}">
                  <a16:creationId xmlns:a16="http://schemas.microsoft.com/office/drawing/2014/main" id="{AEE99664-6F7C-4295-A7D4-C45C2544C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41836" y="5676953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7A85452C-C641-4533-9F7D-BAAE292F7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84613" y="5676953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2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3783E-542F-4F3E-9A99-1FEFD989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koelcel geeft de juiste temperatuur?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7858F178-83BF-4332-B340-E25E09AC79B2}"/>
              </a:ext>
            </a:extLst>
          </p:cNvPr>
          <p:cNvGrpSpPr/>
          <p:nvPr/>
        </p:nvGrpSpPr>
        <p:grpSpPr>
          <a:xfrm>
            <a:off x="838200" y="2409029"/>
            <a:ext cx="3184525" cy="3184525"/>
            <a:chOff x="4340225" y="1673225"/>
            <a:chExt cx="3184525" cy="31845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11618EA-8317-4C5B-AF77-5EEF0E166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225" y="1673225"/>
              <a:ext cx="3184525" cy="318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564D515-CD5D-466E-B5AC-D12FEC8E9997}"/>
                </a:ext>
              </a:extLst>
            </p:cNvPr>
            <p:cNvSpPr txBox="1"/>
            <p:nvPr/>
          </p:nvSpPr>
          <p:spPr>
            <a:xfrm>
              <a:off x="5053914" y="2631989"/>
              <a:ext cx="667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6 °</a:t>
              </a:r>
            </a:p>
          </p:txBody>
        </p:sp>
      </p:grpSp>
      <p:sp>
        <p:nvSpPr>
          <p:cNvPr id="6" name="Tekstvak 5">
            <a:hlinkClick r:id="rId3" action="ppaction://hlinksldjump"/>
            <a:extLst>
              <a:ext uri="{FF2B5EF4-FFF2-40B4-BE49-F238E27FC236}">
                <a16:creationId xmlns:a16="http://schemas.microsoft.com/office/drawing/2014/main" id="{412B5ED0-408D-42D3-ABE2-D432A1FEC462}"/>
              </a:ext>
            </a:extLst>
          </p:cNvPr>
          <p:cNvSpPr txBox="1"/>
          <p:nvPr/>
        </p:nvSpPr>
        <p:spPr>
          <a:xfrm>
            <a:off x="2160073" y="1541456"/>
            <a:ext cx="915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/>
              <a:t>A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4DB76A1-78EB-4844-9118-A7CAAA4F599B}"/>
              </a:ext>
            </a:extLst>
          </p:cNvPr>
          <p:cNvGrpSpPr/>
          <p:nvPr/>
        </p:nvGrpSpPr>
        <p:grpSpPr>
          <a:xfrm>
            <a:off x="4581525" y="1589411"/>
            <a:ext cx="3184525" cy="4004144"/>
            <a:chOff x="4581525" y="1589411"/>
            <a:chExt cx="3184525" cy="400414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7335439F-4478-488B-A2AF-7A443DCF66F8}"/>
                </a:ext>
              </a:extLst>
            </p:cNvPr>
            <p:cNvGrpSpPr/>
            <p:nvPr/>
          </p:nvGrpSpPr>
          <p:grpSpPr>
            <a:xfrm>
              <a:off x="4581525" y="2409030"/>
              <a:ext cx="3184525" cy="3184525"/>
              <a:chOff x="4340225" y="1673225"/>
              <a:chExt cx="3184525" cy="3184525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203DA470-9642-4872-950B-90468ABA02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225" y="1673225"/>
                <a:ext cx="3184525" cy="3184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3F2BFC06-E172-4DF0-8A9F-46BDA8F6CAC6}"/>
                  </a:ext>
                </a:extLst>
              </p:cNvPr>
              <p:cNvSpPr txBox="1"/>
              <p:nvPr/>
            </p:nvSpPr>
            <p:spPr>
              <a:xfrm>
                <a:off x="5053914" y="2631989"/>
                <a:ext cx="667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8 °</a:t>
                </a:r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D7DEBA5-4CB7-490B-9DDD-6B2A00AF9469}"/>
                </a:ext>
              </a:extLst>
            </p:cNvPr>
            <p:cNvSpPr txBox="1"/>
            <p:nvPr/>
          </p:nvSpPr>
          <p:spPr>
            <a:xfrm>
              <a:off x="5855988" y="1589411"/>
              <a:ext cx="9150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6600" b="1" dirty="0"/>
                <a:t>B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3B71F67-2003-4DC2-A9AF-05F9B5371953}"/>
              </a:ext>
            </a:extLst>
          </p:cNvPr>
          <p:cNvGrpSpPr/>
          <p:nvPr/>
        </p:nvGrpSpPr>
        <p:grpSpPr>
          <a:xfrm>
            <a:off x="8324850" y="1560835"/>
            <a:ext cx="3184525" cy="4032719"/>
            <a:chOff x="8324850" y="1560835"/>
            <a:chExt cx="3184525" cy="4032719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7C1DDE1-6705-4D94-9716-8C1210D9CDFF}"/>
                </a:ext>
              </a:extLst>
            </p:cNvPr>
            <p:cNvGrpSpPr/>
            <p:nvPr/>
          </p:nvGrpSpPr>
          <p:grpSpPr>
            <a:xfrm>
              <a:off x="8324850" y="2409029"/>
              <a:ext cx="3184525" cy="3184525"/>
              <a:chOff x="4340225" y="1673225"/>
              <a:chExt cx="3184525" cy="3184525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7D349F30-2A59-4634-BC10-176B2C4D1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225" y="1673225"/>
                <a:ext cx="3184525" cy="3184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B044CD-C3CC-4752-9342-F3186605BBE7}"/>
                  </a:ext>
                </a:extLst>
              </p:cNvPr>
              <p:cNvSpPr txBox="1"/>
              <p:nvPr/>
            </p:nvSpPr>
            <p:spPr>
              <a:xfrm>
                <a:off x="5053914" y="2631989"/>
                <a:ext cx="667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4 °</a:t>
                </a: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C9D1B6F-D5AC-4F85-8152-EFDC5A55C320}"/>
                </a:ext>
              </a:extLst>
            </p:cNvPr>
            <p:cNvSpPr txBox="1"/>
            <p:nvPr/>
          </p:nvSpPr>
          <p:spPr>
            <a:xfrm>
              <a:off x="9551903" y="1560835"/>
              <a:ext cx="9150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6600" b="1" dirty="0"/>
                <a:t>C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B7F6AF58-6384-4009-9F44-49031BD76DAE}"/>
              </a:ext>
            </a:extLst>
          </p:cNvPr>
          <p:cNvGrpSpPr/>
          <p:nvPr/>
        </p:nvGrpSpPr>
        <p:grpSpPr>
          <a:xfrm>
            <a:off x="2279478" y="5593554"/>
            <a:ext cx="8612343" cy="1054014"/>
            <a:chOff x="2279478" y="5593554"/>
            <a:chExt cx="8612343" cy="1054014"/>
          </a:xfrm>
        </p:grpSpPr>
        <p:pic>
          <p:nvPicPr>
            <p:cNvPr id="19" name="Graphic 18" descr="Duim omhoog met effen opvulling">
              <a:extLst>
                <a:ext uri="{FF2B5EF4-FFF2-40B4-BE49-F238E27FC236}">
                  <a16:creationId xmlns:a16="http://schemas.microsoft.com/office/drawing/2014/main" id="{AC276265-B0FE-48CF-AA79-D2F36052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56853" y="5593554"/>
              <a:ext cx="934968" cy="934968"/>
            </a:xfrm>
            <a:prstGeom prst="rect">
              <a:avLst/>
            </a:prstGeom>
          </p:spPr>
        </p:pic>
        <p:pic>
          <p:nvPicPr>
            <p:cNvPr id="21" name="Graphic 20" descr="Duim omlaag met effen opvulling">
              <a:extLst>
                <a:ext uri="{FF2B5EF4-FFF2-40B4-BE49-F238E27FC236}">
                  <a16:creationId xmlns:a16="http://schemas.microsoft.com/office/drawing/2014/main" id="{ED4ECB5F-5AD3-42B0-9A49-73B3C2009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36106" y="5712600"/>
              <a:ext cx="934968" cy="934968"/>
            </a:xfrm>
            <a:prstGeom prst="rect">
              <a:avLst/>
            </a:prstGeom>
          </p:spPr>
        </p:pic>
        <p:pic>
          <p:nvPicPr>
            <p:cNvPr id="25" name="Graphic 24" descr="Duim omlaag met effen opvulling">
              <a:extLst>
                <a:ext uri="{FF2B5EF4-FFF2-40B4-BE49-F238E27FC236}">
                  <a16:creationId xmlns:a16="http://schemas.microsoft.com/office/drawing/2014/main" id="{74601D0B-9FD6-457B-895E-FBAEF7F40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9478" y="5682384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1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579EC-3BE5-44C0-9B38-37273B4F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Wat moet zeker dagelijks gepoetst worden om besmettingen tegen te gaan?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06566C0-87DA-483C-9027-20C1BE323C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ep 2">
            <a:extLst>
              <a:ext uri="{FF2B5EF4-FFF2-40B4-BE49-F238E27FC236}">
                <a16:creationId xmlns:a16="http://schemas.microsoft.com/office/drawing/2014/main" id="{DD4D40B7-6D23-4341-AD36-685BA9C84E41}"/>
              </a:ext>
            </a:extLst>
          </p:cNvPr>
          <p:cNvGrpSpPr/>
          <p:nvPr/>
        </p:nvGrpSpPr>
        <p:grpSpPr>
          <a:xfrm>
            <a:off x="1828847" y="5557907"/>
            <a:ext cx="8490734" cy="1086540"/>
            <a:chOff x="1828847" y="5557907"/>
            <a:chExt cx="8490734" cy="1086540"/>
          </a:xfrm>
        </p:grpSpPr>
        <p:pic>
          <p:nvPicPr>
            <p:cNvPr id="5" name="Graphic 4" descr="Duim omhoog met effen opvulling">
              <a:extLst>
                <a:ext uri="{FF2B5EF4-FFF2-40B4-BE49-F238E27FC236}">
                  <a16:creationId xmlns:a16="http://schemas.microsoft.com/office/drawing/2014/main" id="{5516568F-AED1-46A7-B0E0-D6F2B6928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8516" y="5557907"/>
              <a:ext cx="934968" cy="934968"/>
            </a:xfrm>
            <a:prstGeom prst="rect">
              <a:avLst/>
            </a:prstGeom>
          </p:spPr>
        </p:pic>
        <p:pic>
          <p:nvPicPr>
            <p:cNvPr id="6" name="Graphic 5" descr="Duim omlaag met effen opvulling">
              <a:extLst>
                <a:ext uri="{FF2B5EF4-FFF2-40B4-BE49-F238E27FC236}">
                  <a16:creationId xmlns:a16="http://schemas.microsoft.com/office/drawing/2014/main" id="{FDDB7B8A-1626-4FAC-B9F0-4875B962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28847" y="5709479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F365D2F2-D6DF-439C-970B-F79AB3072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84613" y="5676953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7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4EAE6-19D1-4889-95D3-49E914AC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met voeding werkt checkt 3 dingen: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B9EEF29-40A5-4741-86C0-A38D6BD05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9050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ep 2">
            <a:extLst>
              <a:ext uri="{FF2B5EF4-FFF2-40B4-BE49-F238E27FC236}">
                <a16:creationId xmlns:a16="http://schemas.microsoft.com/office/drawing/2014/main" id="{20076EFF-0425-42A7-A527-C2A8D50CC352}"/>
              </a:ext>
            </a:extLst>
          </p:cNvPr>
          <p:cNvGrpSpPr/>
          <p:nvPr/>
        </p:nvGrpSpPr>
        <p:grpSpPr>
          <a:xfrm>
            <a:off x="2228091" y="5543549"/>
            <a:ext cx="8151915" cy="1100897"/>
            <a:chOff x="2228091" y="5543549"/>
            <a:chExt cx="8151915" cy="1100897"/>
          </a:xfrm>
        </p:grpSpPr>
        <p:pic>
          <p:nvPicPr>
            <p:cNvPr id="6" name="Graphic 5" descr="Duim omhoog met effen opvulling">
              <a:extLst>
                <a:ext uri="{FF2B5EF4-FFF2-40B4-BE49-F238E27FC236}">
                  <a16:creationId xmlns:a16="http://schemas.microsoft.com/office/drawing/2014/main" id="{0E552A19-D9D5-4414-BA00-752D0BF97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87918" y="5543549"/>
              <a:ext cx="934968" cy="934968"/>
            </a:xfrm>
            <a:prstGeom prst="rect">
              <a:avLst/>
            </a:prstGeom>
          </p:spPr>
        </p:pic>
        <p:pic>
          <p:nvPicPr>
            <p:cNvPr id="7" name="Graphic 6" descr="Duim omlaag met effen opvulling">
              <a:extLst>
                <a:ext uri="{FF2B5EF4-FFF2-40B4-BE49-F238E27FC236}">
                  <a16:creationId xmlns:a16="http://schemas.microsoft.com/office/drawing/2014/main" id="{4ECFD8E3-3B4F-4AE1-B447-C6E30E6B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28091" y="5709478"/>
              <a:ext cx="934968" cy="934968"/>
            </a:xfrm>
            <a:prstGeom prst="rect">
              <a:avLst/>
            </a:prstGeom>
          </p:spPr>
        </p:pic>
        <p:pic>
          <p:nvPicPr>
            <p:cNvPr id="8" name="Graphic 7" descr="Duim omlaag met effen opvulling">
              <a:extLst>
                <a:ext uri="{FF2B5EF4-FFF2-40B4-BE49-F238E27FC236}">
                  <a16:creationId xmlns:a16="http://schemas.microsoft.com/office/drawing/2014/main" id="{D377044D-AB35-4B9F-A173-FE3E88F87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45038" y="5709478"/>
              <a:ext cx="934968" cy="93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3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OK xmlns="36beaf43-34c8-4d3f-afa3-b7b48e7af52c" xsi:nil="true"/>
    <status xmlns="36beaf43-34c8-4d3f-afa3-b7b48e7af52c">false</status>
    <TaxCatchAll xmlns="72a13f39-945f-4afa-82e7-c87b57abb438" xsi:nil="true"/>
    <lcf76f155ced4ddcb4097134ff3c332f xmlns="36beaf43-34c8-4d3f-afa3-b7b48e7af5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A2D59CE94334BA6AC0D3DE3DD1317" ma:contentTypeVersion="22" ma:contentTypeDescription="Een nieuw document maken." ma:contentTypeScope="" ma:versionID="7073b673ee8f8899d7bdaf74515d1571">
  <xsd:schema xmlns:xsd="http://www.w3.org/2001/XMLSchema" xmlns:xs="http://www.w3.org/2001/XMLSchema" xmlns:p="http://schemas.microsoft.com/office/2006/metadata/properties" xmlns:ns2="36beaf43-34c8-4d3f-afa3-b7b48e7af52c" xmlns:ns3="72a13f39-945f-4afa-82e7-c87b57abb438" targetNamespace="http://schemas.microsoft.com/office/2006/metadata/properties" ma:root="true" ma:fieldsID="0592b5c6c9f0a1012923536dbcc0f009" ns2:_="" ns3:_="">
    <xsd:import namespace="36beaf43-34c8-4d3f-afa3-b7b48e7af52c"/>
    <xsd:import namespace="72a13f39-945f-4afa-82e7-c87b57abb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ataOK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eaf43-34c8-4d3f-afa3-b7b48e7af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OK" ma:index="18" nillable="true" ma:displayName="data OK" ma:format="Dropdown" ma:internalName="dataOK">
      <xsd:simpleType>
        <xsd:restriction base="dms:Text">
          <xsd:maxLength value="255"/>
        </xsd:restriction>
      </xsd:simpleType>
    </xsd:element>
    <xsd:element name="status" ma:index="19" nillable="true" ma:displayName="status" ma:default="0" ma:internalName="status">
      <xsd:simpleType>
        <xsd:restriction base="dms:Boolea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e8ce35d0-4ac3-4c3b-a0e9-d6bec0e458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13f39-945f-4afa-82e7-c87b57abb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3b7a7-36cd-48ea-9646-86caab495e12}" ma:internalName="TaxCatchAll" ma:showField="CatchAllData" ma:web="72a13f39-945f-4afa-82e7-c87b57abb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3D1AD-08EA-4756-8C4B-48FEE1176FCF}">
  <ds:schemaRefs>
    <ds:schemaRef ds:uri="http://schemas.microsoft.com/office/2006/metadata/properties"/>
    <ds:schemaRef ds:uri="http://schemas.microsoft.com/office/infopath/2007/PartnerControls"/>
    <ds:schemaRef ds:uri="36beaf43-34c8-4d3f-afa3-b7b48e7af52c"/>
    <ds:schemaRef ds:uri="72a13f39-945f-4afa-82e7-c87b57abb438"/>
  </ds:schemaRefs>
</ds:datastoreItem>
</file>

<file path=customXml/itemProps2.xml><?xml version="1.0" encoding="utf-8"?>
<ds:datastoreItem xmlns:ds="http://schemas.openxmlformats.org/officeDocument/2006/customXml" ds:itemID="{B7B78B57-65E8-4AEB-AEC5-E3728B44F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8821A-2643-4E66-8C61-3BB8E5680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eaf43-34c8-4d3f-afa3-b7b48e7af52c"/>
    <ds:schemaRef ds:uri="72a13f39-945f-4afa-82e7-c87b57abb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Voedselveilige quiz</vt:lpstr>
      <vt:lpstr>Welke situatie zorgt wellicht voor besmettingen?</vt:lpstr>
      <vt:lpstr>Waarom is het belangrijk om je nagels te knippen?</vt:lpstr>
      <vt:lpstr>Welke oven zorgt voor de minste kans op de groei van bacteriën?</vt:lpstr>
      <vt:lpstr>Handen was je omdat</vt:lpstr>
      <vt:lpstr>Wat kan je doen om besmettingen te voorkomen?</vt:lpstr>
      <vt:lpstr>Welke koelcel geeft de juiste temperatuur?</vt:lpstr>
      <vt:lpstr>Wat moet zeker dagelijks gepoetst worden om besmettingen tegen te gaan?</vt:lpstr>
      <vt:lpstr>Wie met voeding werkt checkt 3 dingen: </vt:lpstr>
      <vt:lpstr>Hoe kan je vermijden dat mensen ziek worden van het voedsel dat we aanbieden? </vt:lpstr>
      <vt:lpstr>Wat moet er minimaal gebeuren als je voeding invriest om besmettingen te vermijden?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Voedselveilige quiz</dc:title>
  <dc:creator>Inge Laperre</dc:creator>
  <cp:lastModifiedBy>Miranda Poeze</cp:lastModifiedBy>
  <cp:revision>3</cp:revision>
  <dcterms:created xsi:type="dcterms:W3CDTF">2021-12-03T15:49:04Z</dcterms:created>
  <dcterms:modified xsi:type="dcterms:W3CDTF">2022-06-27T13:16:40Z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0x010100DBEA2D59CE94334BA6AC0D3DE3DD1317</vt:lpwstr>
  </property>
</Properties>
</file>