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0" r:id="rId6"/>
    <p:sldId id="262" r:id="rId7"/>
    <p:sldId id="263" r:id="rId8"/>
    <p:sldId id="261" r:id="rId9"/>
    <p:sldId id="266" r:id="rId10"/>
    <p:sldId id="264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82515" autoAdjust="0"/>
  </p:normalViewPr>
  <p:slideViewPr>
    <p:cSldViewPr snapToGrid="0">
      <p:cViewPr varScale="1">
        <p:scale>
          <a:sx n="91" d="100"/>
          <a:sy n="91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FDEC7-9893-47E1-8FF1-B3EB1A1303C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6213-3BBB-4FEB-9DFD-E5A935F24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0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66213-3BBB-4FEB-9DFD-E5A935F24C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7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6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LACROSSE%20FIELD%20TESTING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CB581-6F98-479B-817C-F2B3C211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32" y="609600"/>
            <a:ext cx="5414255" cy="290525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2">
                    <a:alpha val="80000"/>
                  </a:schemeClr>
                </a:solidFill>
              </a:rPr>
              <a:t>LACROSSE FIELD TESTING </a:t>
            </a:r>
          </a:p>
        </p:txBody>
      </p:sp>
      <p:pic>
        <p:nvPicPr>
          <p:cNvPr id="4" name="Picture 3" descr="A network created with lines and dots">
            <a:extLst>
              <a:ext uri="{FF2B5EF4-FFF2-40B4-BE49-F238E27FC236}">
                <a16:creationId xmlns:a16="http://schemas.microsoft.com/office/drawing/2014/main" id="{85A8FD27-DB8B-4DF3-AEF4-ABC787C5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6" r="3226" b="-1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27E5-8A9D-42E3-860B-6C8FBBD1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C211-A25F-41E9-919F-92168A03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 action="ppaction://hlinkpres?slideindex=1&amp;slidetitle="/>
              </a:rPr>
              <a:t>Hoffer, L. (2010). Lacrosse-Sport Demands Analysis: Measuring and Testing within Lacrosse–Closing </a:t>
            </a:r>
            <a:r>
              <a:rPr lang="en-GB" dirty="0" err="1">
                <a:hlinkClick r:id="rId2" action="ppaction://hlinkpres?slideindex=1&amp;slidetitle="/>
              </a:rPr>
              <a:t>the’gap’to</a:t>
            </a:r>
            <a:r>
              <a:rPr lang="en-GB" dirty="0">
                <a:hlinkClick r:id="rId2" action="ppaction://hlinkpres?slideindex=1&amp;slidetitle="/>
              </a:rPr>
              <a:t> the leading countries.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3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18F3-BA82-4BC7-BED8-33C3FD44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are welcomed?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3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B4D3-4061-49CD-AC1A-650EDC4E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3110-B172-44BE-8C02-D9361924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Hoffer, L. (2010). Lacrosse-Sport Demands Analysis: Measuring and Testing within Lacrosse–Closing </a:t>
            </a:r>
            <a:r>
              <a:rPr lang="en-GB" sz="2200" dirty="0" err="1"/>
              <a:t>the’gap’to</a:t>
            </a:r>
            <a:r>
              <a:rPr lang="en-GB" sz="2200" dirty="0"/>
              <a:t> the leading countries.</a:t>
            </a:r>
          </a:p>
          <a:p>
            <a:pPr marL="0" indent="0">
              <a:buNone/>
            </a:pPr>
            <a:r>
              <a:rPr lang="en-GB" sz="2200" dirty="0"/>
              <a:t>Greene, F. S., Perryman, E., Cleary, C. J., &amp; Cook, S. B. (2019). Core stability and athletic performance in male and female lacrosse players. International journal of exercise science, 12(4), 1138.</a:t>
            </a:r>
          </a:p>
        </p:txBody>
      </p:sp>
    </p:spTree>
    <p:extLst>
      <p:ext uri="{BB962C8B-B14F-4D97-AF65-F5344CB8AC3E}">
        <p14:creationId xmlns:p14="http://schemas.microsoft.com/office/powerpoint/2010/main" val="366315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1ADB-A871-41EC-8674-C32ECDAA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802105"/>
            <a:ext cx="9111916" cy="6055895"/>
          </a:xfrm>
        </p:spPr>
        <p:txBody>
          <a:bodyPr>
            <a:normAutofit/>
          </a:bodyPr>
          <a:lstStyle/>
          <a:p>
            <a:r>
              <a:rPr lang="en-GB" sz="13800" dirty="0"/>
              <a:t>PAR Q!!!!</a:t>
            </a:r>
          </a:p>
        </p:txBody>
      </p:sp>
    </p:spTree>
    <p:extLst>
      <p:ext uri="{BB962C8B-B14F-4D97-AF65-F5344CB8AC3E}">
        <p14:creationId xmlns:p14="http://schemas.microsoft.com/office/powerpoint/2010/main" val="223456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B477-2E32-4259-9789-A433ADDE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INFORMATION ON THE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C743-7984-460B-A732-65F31151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Increase core stability </a:t>
            </a:r>
          </a:p>
          <a:p>
            <a:endParaRPr lang="en-GB" sz="2400" dirty="0"/>
          </a:p>
          <a:p>
            <a:r>
              <a:rPr lang="en-GB" sz="2400" dirty="0"/>
              <a:t>Shoulder stability</a:t>
            </a:r>
          </a:p>
          <a:p>
            <a:endParaRPr lang="en-GB" sz="2400" dirty="0"/>
          </a:p>
          <a:p>
            <a:r>
              <a:rPr lang="en-GB" sz="2400" dirty="0"/>
              <a:t>Proprioception (balance)</a:t>
            </a:r>
          </a:p>
          <a:p>
            <a:endParaRPr lang="en-GB" sz="2400" dirty="0"/>
          </a:p>
          <a:p>
            <a:r>
              <a:rPr lang="en-GB" sz="2400" dirty="0"/>
              <a:t>Upper body strength </a:t>
            </a:r>
          </a:p>
          <a:p>
            <a:endParaRPr lang="en-GB" sz="2400" dirty="0"/>
          </a:p>
          <a:p>
            <a:r>
              <a:rPr lang="en-GB" sz="2400" dirty="0"/>
              <a:t>Aerobic endurance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8009F-A37D-4BDB-8A07-B8E2DDB9831F}"/>
              </a:ext>
            </a:extLst>
          </p:cNvPr>
          <p:cNvSpPr txBox="1"/>
          <p:nvPr/>
        </p:nvSpPr>
        <p:spPr>
          <a:xfrm>
            <a:off x="5698435" y="1825625"/>
            <a:ext cx="5579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Field test results will be recorded before and after the programme!!!!!!!!</a:t>
            </a:r>
          </a:p>
        </p:txBody>
      </p:sp>
    </p:spTree>
    <p:extLst>
      <p:ext uri="{BB962C8B-B14F-4D97-AF65-F5344CB8AC3E}">
        <p14:creationId xmlns:p14="http://schemas.microsoft.com/office/powerpoint/2010/main" val="112989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9C14-84E4-4A09-A747-C1D49CA5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4CA0-C7C2-49F6-9327-3061BE4B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 minute run - Improves Aerobic endurance </a:t>
            </a:r>
          </a:p>
          <a:p>
            <a:pPr marL="0" indent="0">
              <a:buNone/>
            </a:pPr>
            <a:r>
              <a:rPr lang="en-GB" dirty="0"/>
              <a:t>Measured on running apps e.g. Strava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For goalies, offensive- and defensive players the game relies more on the aerobic capacity (Hoffer, 2010).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As for the midfield players the anaerobic capacity dominates</a:t>
            </a:r>
          </a:p>
        </p:txBody>
      </p:sp>
    </p:spTree>
    <p:extLst>
      <p:ext uri="{BB962C8B-B14F-4D97-AF65-F5344CB8AC3E}">
        <p14:creationId xmlns:p14="http://schemas.microsoft.com/office/powerpoint/2010/main" val="22739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5BDE-4A53-4AE8-915E-0388129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A744-64E1-4982-A578-712AEB73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Oblique flexibility test.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Flexible muscles allow the athlete to react and respond effectively.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Also reduces the risk of injury by allowing for better circulation and less muscle imbalance.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D5B0A5EE">
            <a:hlinkClick r:id="" action="ppaction://media"/>
            <a:extLst>
              <a:ext uri="{FF2B5EF4-FFF2-40B4-BE49-F238E27FC236}">
                <a16:creationId xmlns:a16="http://schemas.microsoft.com/office/drawing/2014/main" id="{87C2ECAC-A7DD-497E-9D5B-D750E6351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29758" y="100013"/>
            <a:ext cx="1872555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C6B0-D197-4E28-9E7B-922067A8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60D7-35B7-4F5D-BE46-EA43416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Bent arm Plank -  Until failure</a:t>
            </a:r>
          </a:p>
          <a:p>
            <a:pPr marL="0" indent="0">
              <a:buNone/>
            </a:pPr>
            <a:r>
              <a:rPr lang="en-GB" sz="2400" dirty="0"/>
              <a:t>(Time recorded in seconds)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muscles active in the prone plank allow energy to be transferred and produced during the movements associated, with agility including deceleration, change of direction, and acceleration (Greene et al.,2019). </a:t>
            </a:r>
          </a:p>
          <a:p>
            <a:pPr marL="0" indent="0">
              <a:buNone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Allows offensive players to have the ability to dodge players more effectively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Improves offensive and defensive players ability to get into position after/during attacking and defending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Core strength critical for passing, shooting, defending and goalkeeping</a:t>
            </a:r>
          </a:p>
        </p:txBody>
      </p:sp>
      <p:pic>
        <p:nvPicPr>
          <p:cNvPr id="4" name="BC600533">
            <a:hlinkClick r:id="" action="ppaction://media"/>
            <a:extLst>
              <a:ext uri="{FF2B5EF4-FFF2-40B4-BE49-F238E27FC236}">
                <a16:creationId xmlns:a16="http://schemas.microsoft.com/office/drawing/2014/main" id="{DE974345-A7CC-40A3-AE7A-61F32BDB1E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3485" y="448548"/>
            <a:ext cx="4656388" cy="26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6A5E-2715-4B69-AD99-3D5C52FF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C6A1-9A38-4158-A6A9-F42E8E07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Stork Stand – Until failure</a:t>
            </a:r>
          </a:p>
          <a:p>
            <a:pPr marL="0" indent="0">
              <a:buNone/>
            </a:pPr>
            <a:r>
              <a:rPr lang="en-GB" sz="2200" dirty="0"/>
              <a:t>(Time recorded in seconds)</a:t>
            </a:r>
          </a:p>
          <a:p>
            <a:pPr marL="0" indent="0">
              <a:buNone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Monitors the progress of your ability to maintain balance in a static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Will help improve hip stability and ankle stability.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Importance – Having the ability to catch the ball more frequently whilst being off balance or on the move.</a:t>
            </a:r>
          </a:p>
        </p:txBody>
      </p:sp>
      <p:pic>
        <p:nvPicPr>
          <p:cNvPr id="4" name="D3740D0F">
            <a:hlinkClick r:id="" action="ppaction://media"/>
            <a:extLst>
              <a:ext uri="{FF2B5EF4-FFF2-40B4-BE49-F238E27FC236}">
                <a16:creationId xmlns:a16="http://schemas.microsoft.com/office/drawing/2014/main" id="{0BBE4B84-0A45-4DFD-90BA-A751F5CDD0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4370" y="54393"/>
            <a:ext cx="1814427" cy="32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9B85-126E-4FD4-88E2-2720F594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F0F4-659B-4302-A94C-00EC88AF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660"/>
            <a:ext cx="1072293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Push ups in 1 minute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Strengthening your muscle attachments (tendons and ligaments) will also help increase your bone density and both factors will aid in injury prevention (Marino, 2014). </a:t>
            </a:r>
          </a:p>
          <a:p>
            <a:pPr marL="0" indent="0">
              <a:buNone/>
            </a:pPr>
            <a:r>
              <a:rPr lang="en-GB" sz="2000" dirty="0"/>
              <a:t>Important for</a:t>
            </a:r>
            <a:r>
              <a:rPr lang="en-GB" sz="2000" b="1" u="sng" dirty="0"/>
              <a:t> OFFENSIVE </a:t>
            </a:r>
            <a:r>
              <a:rPr lang="en-GB" sz="2000" dirty="0"/>
              <a:t>players because: </a:t>
            </a:r>
            <a:endParaRPr lang="en-GB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Added power will help increase the speed of shots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Becoming more explosive will aid in the attackers ability to accelerate quicker.</a:t>
            </a:r>
          </a:p>
          <a:p>
            <a:pPr marL="0" indent="0">
              <a:buNone/>
            </a:pPr>
            <a:r>
              <a:rPr lang="en-GB" sz="2000" dirty="0"/>
              <a:t>Important for </a:t>
            </a:r>
            <a:r>
              <a:rPr lang="en-GB" sz="2000" b="1" u="sng" dirty="0"/>
              <a:t>DEFENSIVE </a:t>
            </a:r>
            <a:r>
              <a:rPr lang="en-GB" sz="2000" dirty="0"/>
              <a:t>players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increased strength and power will allow the athlete to hold off the offensive players while applying pressure to opponents</a:t>
            </a:r>
          </a:p>
        </p:txBody>
      </p:sp>
      <p:pic>
        <p:nvPicPr>
          <p:cNvPr id="4" name="36D94533">
            <a:hlinkClick r:id="" action="ppaction://media"/>
            <a:extLst>
              <a:ext uri="{FF2B5EF4-FFF2-40B4-BE49-F238E27FC236}">
                <a16:creationId xmlns:a16="http://schemas.microsoft.com/office/drawing/2014/main" id="{D3421CA3-16D7-445C-BAF4-35FA8E2867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214052"/>
            <a:ext cx="4367630" cy="24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CFFA-AB22-4E8B-8A6E-7C0C3350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26E7-D843-4D86-8DD1-1D5605AD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2966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C2F31"/>
      </a:dk2>
      <a:lt2>
        <a:srgbClr val="F1F3F0"/>
      </a:lt2>
      <a:accent1>
        <a:srgbClr val="A84DC3"/>
      </a:accent1>
      <a:accent2>
        <a:srgbClr val="6B43B5"/>
      </a:accent2>
      <a:accent3>
        <a:srgbClr val="4D54C3"/>
      </a:accent3>
      <a:accent4>
        <a:srgbClr val="3B74B1"/>
      </a:accent4>
      <a:accent5>
        <a:srgbClr val="4DB7C3"/>
      </a:accent5>
      <a:accent6>
        <a:srgbClr val="3BB18C"/>
      </a:accent6>
      <a:hlink>
        <a:srgbClr val="3C95B5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457</Words>
  <Application>Microsoft Macintosh PowerPoint</Application>
  <PresentationFormat>Widescreen</PresentationFormat>
  <Paragraphs>60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Posterama</vt:lpstr>
      <vt:lpstr>SineVTI</vt:lpstr>
      <vt:lpstr>LACROSSE FIELD TESTING </vt:lpstr>
      <vt:lpstr>PAR Q!!!!</vt:lpstr>
      <vt:lpstr>BACKGROUND INFORMATION ON THE PROGRAMME </vt:lpstr>
      <vt:lpstr>Field testing </vt:lpstr>
      <vt:lpstr>Field testing </vt:lpstr>
      <vt:lpstr>Field testing </vt:lpstr>
      <vt:lpstr>Field testing</vt:lpstr>
      <vt:lpstr>Field Testing </vt:lpstr>
      <vt:lpstr>PowerPoint Presentation</vt:lpstr>
      <vt:lpstr>Useful articles</vt:lpstr>
      <vt:lpstr>Any Questions are welcomed?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LACROSSE FIELD TESTING</dc:title>
  <dc:creator>Lumley Henry</dc:creator>
  <cp:lastModifiedBy>Miranda Francesca Grace</cp:lastModifiedBy>
  <cp:revision>33</cp:revision>
  <dcterms:created xsi:type="dcterms:W3CDTF">2021-03-02T14:51:59Z</dcterms:created>
  <dcterms:modified xsi:type="dcterms:W3CDTF">2021-05-17T20:44:23Z</dcterms:modified>
</cp:coreProperties>
</file>