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7" r:id="rId3"/>
    <p:sldId id="276" r:id="rId4"/>
    <p:sldId id="269" r:id="rId5"/>
    <p:sldId id="281" r:id="rId6"/>
    <p:sldId id="275" r:id="rId7"/>
    <p:sldId id="282" r:id="rId8"/>
    <p:sldId id="283" r:id="rId9"/>
    <p:sldId id="271" r:id="rId10"/>
    <p:sldId id="272" r:id="rId11"/>
    <p:sldId id="277" r:id="rId12"/>
    <p:sldId id="284" r:id="rId13"/>
    <p:sldId id="273" r:id="rId14"/>
    <p:sldId id="274" r:id="rId15"/>
    <p:sldId id="286" r:id="rId16"/>
    <p:sldId id="259" r:id="rId17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2627" autoAdjust="0"/>
  </p:normalViewPr>
  <p:slideViewPr>
    <p:cSldViewPr>
      <p:cViewPr varScale="1">
        <p:scale>
          <a:sx n="56" d="100"/>
          <a:sy n="56" d="100"/>
        </p:scale>
        <p:origin x="12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7792C-3988-984B-8A1C-72B2221C971A}" type="doc">
      <dgm:prSet loTypeId="urn:microsoft.com/office/officeart/2005/8/layout/lProcess2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218D0F-0E4D-584D-A3AC-6C7913BBF3C4}">
      <dgm:prSet phldrT="[Text]" custT="1"/>
      <dgm:spPr/>
      <dgm:t>
        <a:bodyPr/>
        <a:lstStyle/>
        <a:p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gm:t>
    </dgm:pt>
    <dgm:pt modelId="{847AD4B7-9097-7F4F-9DBE-DA9CA0BD2AF3}" type="parTrans" cxnId="{97469641-77C9-4941-AA74-6E329A258538}">
      <dgm:prSet/>
      <dgm:spPr/>
      <dgm:t>
        <a:bodyPr/>
        <a:lstStyle/>
        <a:p>
          <a:endParaRPr lang="en-US"/>
        </a:p>
      </dgm:t>
    </dgm:pt>
    <dgm:pt modelId="{6F6F5827-095A-CF48-9D1E-BDDB54D9C834}" type="sibTrans" cxnId="{97469641-77C9-4941-AA74-6E329A258538}">
      <dgm:prSet/>
      <dgm:spPr/>
      <dgm:t>
        <a:bodyPr/>
        <a:lstStyle/>
        <a:p>
          <a:endParaRPr lang="en-US"/>
        </a:p>
      </dgm:t>
    </dgm:pt>
    <dgm:pt modelId="{347472A6-984E-D04E-B585-EFD9E5B80ED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Localized subacromial pain.</a:t>
          </a:r>
        </a:p>
      </dgm:t>
    </dgm:pt>
    <dgm:pt modelId="{8AB928D7-BE97-0843-9DAB-92E01CCB06BC}" type="parTrans" cxnId="{1F3E4413-2F67-9748-9E51-9E2BBD3A85EA}">
      <dgm:prSet/>
      <dgm:spPr/>
      <dgm:t>
        <a:bodyPr/>
        <a:lstStyle/>
        <a:p>
          <a:endParaRPr lang="en-US"/>
        </a:p>
      </dgm:t>
    </dgm:pt>
    <dgm:pt modelId="{2AE3FB09-289C-1244-850D-B68408CD8E69}" type="sibTrans" cxnId="{1F3E4413-2F67-9748-9E51-9E2BBD3A85EA}">
      <dgm:prSet/>
      <dgm:spPr/>
      <dgm:t>
        <a:bodyPr/>
        <a:lstStyle/>
        <a:p>
          <a:endParaRPr lang="en-US"/>
        </a:p>
      </dgm:t>
    </dgm:pt>
    <dgm:pt modelId="{C78769A5-8170-EC44-B3DB-BB6F3CA63EF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Painful arc of motion moving arm overhead.</a:t>
          </a:r>
        </a:p>
      </dgm:t>
    </dgm:pt>
    <dgm:pt modelId="{70D13BC9-D197-8E46-AF43-57EB8CC652F6}" type="parTrans" cxnId="{583F6AF5-E3DC-1C43-9946-BCC77FF4EB31}">
      <dgm:prSet/>
      <dgm:spPr/>
      <dgm:t>
        <a:bodyPr/>
        <a:lstStyle/>
        <a:p>
          <a:endParaRPr lang="en-US"/>
        </a:p>
      </dgm:t>
    </dgm:pt>
    <dgm:pt modelId="{5CAA5B41-6D9D-8345-9A24-17845AB66C6F}" type="sibTrans" cxnId="{583F6AF5-E3DC-1C43-9946-BCC77FF4EB31}">
      <dgm:prSet/>
      <dgm:spPr/>
      <dgm:t>
        <a:bodyPr/>
        <a:lstStyle/>
        <a:p>
          <a:endParaRPr lang="en-US"/>
        </a:p>
      </dgm:t>
    </dgm:pt>
    <dgm:pt modelId="{E296F86A-D1C9-FE4A-A056-B6BF50BDEAB3}">
      <dgm:prSet phldrT="[Text]" custT="1"/>
      <dgm:spPr/>
      <dgm:t>
        <a:bodyPr/>
        <a:lstStyle/>
        <a:p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MOI</a:t>
          </a:r>
        </a:p>
      </dgm:t>
    </dgm:pt>
    <dgm:pt modelId="{22C199B1-0E8B-404A-BF17-88040A83105B}" type="parTrans" cxnId="{7AE14102-0B5A-9D46-903B-F90383184BFF}">
      <dgm:prSet/>
      <dgm:spPr/>
      <dgm:t>
        <a:bodyPr/>
        <a:lstStyle/>
        <a:p>
          <a:endParaRPr lang="en-US"/>
        </a:p>
      </dgm:t>
    </dgm:pt>
    <dgm:pt modelId="{9616A8B9-F904-EB43-8BD6-6F23E20E683C}" type="sibTrans" cxnId="{7AE14102-0B5A-9D46-903B-F90383184BFF}">
      <dgm:prSet/>
      <dgm:spPr/>
      <dgm:t>
        <a:bodyPr/>
        <a:lstStyle/>
        <a:p>
          <a:endParaRPr lang="en-US"/>
        </a:p>
      </dgm:t>
    </dgm:pt>
    <dgm:pt modelId="{4C53B208-942C-5B4E-9F9C-7BDA6306C40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Chronic overuse injury.</a:t>
          </a:r>
        </a:p>
      </dgm:t>
    </dgm:pt>
    <dgm:pt modelId="{58BF7E6F-060B-CF45-972C-221B54654153}" type="parTrans" cxnId="{6ABEA788-F8EB-D64A-ADEC-28551FD33306}">
      <dgm:prSet/>
      <dgm:spPr/>
      <dgm:t>
        <a:bodyPr/>
        <a:lstStyle/>
        <a:p>
          <a:endParaRPr lang="en-US"/>
        </a:p>
      </dgm:t>
    </dgm:pt>
    <dgm:pt modelId="{7371886B-A99D-204A-B019-3ACD3B69164E}" type="sibTrans" cxnId="{6ABEA788-F8EB-D64A-ADEC-28551FD33306}">
      <dgm:prSet/>
      <dgm:spPr/>
      <dgm:t>
        <a:bodyPr/>
        <a:lstStyle/>
        <a:p>
          <a:endParaRPr lang="en-US"/>
        </a:p>
      </dgm:t>
    </dgm:pt>
    <dgm:pt modelId="{40D2C8CB-F665-C049-A35B-8BA34692E04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Key Findings</a:t>
          </a:r>
        </a:p>
      </dgm:t>
    </dgm:pt>
    <dgm:pt modelId="{C1CB0C4B-AB47-3447-986A-B84CA7CA1DA2}" type="parTrans" cxnId="{AC572B0D-2F49-DE47-9665-64582063D1F7}">
      <dgm:prSet/>
      <dgm:spPr/>
      <dgm:t>
        <a:bodyPr/>
        <a:lstStyle/>
        <a:p>
          <a:endParaRPr lang="en-US"/>
        </a:p>
      </dgm:t>
    </dgm:pt>
    <dgm:pt modelId="{6BB2901A-77C1-A14C-858C-A2246DDA7BE4}" type="sibTrans" cxnId="{AC572B0D-2F49-DE47-9665-64582063D1F7}">
      <dgm:prSet/>
      <dgm:spPr/>
      <dgm:t>
        <a:bodyPr/>
        <a:lstStyle/>
        <a:p>
          <a:endParaRPr lang="en-US"/>
        </a:p>
      </dgm:t>
    </dgm:pt>
    <dgm:pt modelId="{9C8BD6C6-FF16-224D-9848-C19ACE48671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Bursitis often produces a “crunchy” sound or sensation.</a:t>
          </a:r>
        </a:p>
      </dgm:t>
    </dgm:pt>
    <dgm:pt modelId="{ED2CA508-BB57-DC42-BA57-55994C0BCF06}" type="parTrans" cxnId="{A968E49F-124D-9748-973D-DFB671AC1439}">
      <dgm:prSet/>
      <dgm:spPr/>
      <dgm:t>
        <a:bodyPr/>
        <a:lstStyle/>
        <a:p>
          <a:endParaRPr lang="en-US"/>
        </a:p>
      </dgm:t>
    </dgm:pt>
    <dgm:pt modelId="{C82A40A8-FF3D-104C-B937-84EFCA54FA8C}" type="sibTrans" cxnId="{A968E49F-124D-9748-973D-DFB671AC1439}">
      <dgm:prSet/>
      <dgm:spPr/>
      <dgm:t>
        <a:bodyPr/>
        <a:lstStyle/>
        <a:p>
          <a:endParaRPr lang="en-US"/>
        </a:p>
      </dgm:t>
    </dgm:pt>
    <dgm:pt modelId="{4123D418-80FD-D54F-804F-ACDE9C4306C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Diagnostic Evidence</a:t>
          </a:r>
        </a:p>
      </dgm:t>
    </dgm:pt>
    <dgm:pt modelId="{7D3010C3-2374-FB4A-A8C7-AB644869E668}" type="parTrans" cxnId="{9F463779-B7F7-F04E-8D32-C657A5EA9164}">
      <dgm:prSet/>
      <dgm:spPr/>
      <dgm:t>
        <a:bodyPr/>
        <a:lstStyle/>
        <a:p>
          <a:endParaRPr lang="en-US"/>
        </a:p>
      </dgm:t>
    </dgm:pt>
    <dgm:pt modelId="{2C205009-A7F8-0646-B13E-6B7AD84FFD08}" type="sibTrans" cxnId="{9F463779-B7F7-F04E-8D32-C657A5EA9164}">
      <dgm:prSet/>
      <dgm:spPr/>
      <dgm:t>
        <a:bodyPr/>
        <a:lstStyle/>
        <a:p>
          <a:endParaRPr lang="en-US"/>
        </a:p>
      </dgm:t>
    </dgm:pt>
    <dgm:pt modelId="{BE2765E7-CDB6-7F48-9783-54F627F84AE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Hawkins Kennedy test (sensitivity 80%, specificity 56%).</a:t>
          </a:r>
        </a:p>
      </dgm:t>
    </dgm:pt>
    <dgm:pt modelId="{A67C39DD-A7A6-D84A-8F66-A753F701B8C8}" type="parTrans" cxnId="{E81997DC-B8DE-1949-BA25-E690D453BF56}">
      <dgm:prSet/>
      <dgm:spPr/>
      <dgm:t>
        <a:bodyPr/>
        <a:lstStyle/>
        <a:p>
          <a:endParaRPr lang="en-US"/>
        </a:p>
      </dgm:t>
    </dgm:pt>
    <dgm:pt modelId="{C49F9CC8-07CC-AD48-8923-891CBCBB49D6}" type="sibTrans" cxnId="{E81997DC-B8DE-1949-BA25-E690D453BF56}">
      <dgm:prSet/>
      <dgm:spPr/>
      <dgm:t>
        <a:bodyPr/>
        <a:lstStyle/>
        <a:p>
          <a:endParaRPr lang="en-US"/>
        </a:p>
      </dgm:t>
    </dgm:pt>
    <dgm:pt modelId="{7DCAF9BD-E8E3-6840-8911-8220A3953FB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Neer’s Test (sensitivity 72%, specificity 60%).</a:t>
          </a:r>
        </a:p>
      </dgm:t>
    </dgm:pt>
    <dgm:pt modelId="{48A17F4D-CCA4-574B-B8D1-435E891DBF23}" type="parTrans" cxnId="{4FC0EAEA-3CFA-1545-B4AF-5DD929E98BDB}">
      <dgm:prSet/>
      <dgm:spPr/>
      <dgm:t>
        <a:bodyPr/>
        <a:lstStyle/>
        <a:p>
          <a:endParaRPr lang="en-US"/>
        </a:p>
      </dgm:t>
    </dgm:pt>
    <dgm:pt modelId="{E7AD61D5-DC05-9740-88FB-4CB6D75F5DB2}" type="sibTrans" cxnId="{4FC0EAEA-3CFA-1545-B4AF-5DD929E98BDB}">
      <dgm:prSet/>
      <dgm:spPr/>
      <dgm:t>
        <a:bodyPr/>
        <a:lstStyle/>
        <a:p>
          <a:endParaRPr lang="en-US"/>
        </a:p>
      </dgm:t>
    </dgm:pt>
    <dgm:pt modelId="{0A342D53-0DB8-3444-86CB-FB8E62F3CEE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Pain with general overhead activities.</a:t>
          </a:r>
        </a:p>
      </dgm:t>
    </dgm:pt>
    <dgm:pt modelId="{66A1B315-D49C-7440-B799-0D2B89D4D981}" type="parTrans" cxnId="{3709F461-03E5-6E47-A564-7847E8ED69E0}">
      <dgm:prSet/>
      <dgm:spPr/>
      <dgm:t>
        <a:bodyPr/>
        <a:lstStyle/>
        <a:p>
          <a:endParaRPr lang="en-US"/>
        </a:p>
      </dgm:t>
    </dgm:pt>
    <dgm:pt modelId="{5F6FF9A5-2287-DD49-B1E4-2FD53D13F39D}" type="sibTrans" cxnId="{3709F461-03E5-6E47-A564-7847E8ED69E0}">
      <dgm:prSet/>
      <dgm:spPr/>
      <dgm:t>
        <a:bodyPr/>
        <a:lstStyle/>
        <a:p>
          <a:endParaRPr lang="en-US"/>
        </a:p>
      </dgm:t>
    </dgm:pt>
    <dgm:pt modelId="{A6C2832B-B447-E349-8800-2DA76D3A431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Bursa may be inflamed secondary to trauma.</a:t>
          </a:r>
        </a:p>
      </dgm:t>
    </dgm:pt>
    <dgm:pt modelId="{79195B8B-CA8F-8546-A13F-920B6937C4E3}" type="parTrans" cxnId="{ED22C5E6-0509-8F48-89D2-A0D677394856}">
      <dgm:prSet/>
      <dgm:spPr/>
      <dgm:t>
        <a:bodyPr/>
        <a:lstStyle/>
        <a:p>
          <a:endParaRPr lang="en-US"/>
        </a:p>
      </dgm:t>
    </dgm:pt>
    <dgm:pt modelId="{B851BA20-B784-734E-83ED-E05E0F124AB0}" type="sibTrans" cxnId="{ED22C5E6-0509-8F48-89D2-A0D677394856}">
      <dgm:prSet/>
      <dgm:spPr/>
      <dgm:t>
        <a:bodyPr/>
        <a:lstStyle/>
        <a:p>
          <a:endParaRPr lang="en-US"/>
        </a:p>
      </dgm:t>
    </dgm:pt>
    <dgm:pt modelId="{2039A6BC-5D6F-1E46-8E8E-D086B46ED253}">
      <dgm:prSet phldrT="[Text]" custT="1"/>
      <dgm:spPr/>
      <dgm:t>
        <a:bodyPr/>
        <a:lstStyle/>
        <a:p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Evaluation Essentials</a:t>
          </a:r>
        </a:p>
      </dgm:t>
    </dgm:pt>
    <dgm:pt modelId="{18C14C5E-BF77-D24A-93E5-E1B6694A366B}" type="parTrans" cxnId="{F73B4E48-FBBB-E247-B34E-B765239BCDB0}">
      <dgm:prSet/>
      <dgm:spPr/>
      <dgm:t>
        <a:bodyPr/>
        <a:lstStyle/>
        <a:p>
          <a:endParaRPr lang="en-US"/>
        </a:p>
      </dgm:t>
    </dgm:pt>
    <dgm:pt modelId="{DC7D6B3A-20C7-E749-BCBB-C016E530C4B4}" type="sibTrans" cxnId="{F73B4E48-FBBB-E247-B34E-B765239BCDB0}">
      <dgm:prSet/>
      <dgm:spPr/>
      <dgm:t>
        <a:bodyPr/>
        <a:lstStyle/>
        <a:p>
          <a:endParaRPr lang="en-US"/>
        </a:p>
      </dgm:t>
    </dgm:pt>
    <dgm:pt modelId="{C38111FF-F9C1-F142-B0A5-F61799531D6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Special tests Neer’s, Hawkins Kennedy.</a:t>
          </a:r>
        </a:p>
      </dgm:t>
    </dgm:pt>
    <dgm:pt modelId="{E84505D7-3CDD-1849-93E3-A44BB042E8C8}" type="parTrans" cxnId="{97526E1B-8528-DA49-A0C7-EEAB18EA30F2}">
      <dgm:prSet/>
      <dgm:spPr/>
      <dgm:t>
        <a:bodyPr/>
        <a:lstStyle/>
        <a:p>
          <a:endParaRPr lang="en-US"/>
        </a:p>
      </dgm:t>
    </dgm:pt>
    <dgm:pt modelId="{6460CF1C-BD09-C342-A323-156ADC2E6B2B}" type="sibTrans" cxnId="{97526E1B-8528-DA49-A0C7-EEAB18EA30F2}">
      <dgm:prSet/>
      <dgm:spPr/>
      <dgm:t>
        <a:bodyPr/>
        <a:lstStyle/>
        <a:p>
          <a:endParaRPr lang="en-US"/>
        </a:p>
      </dgm:t>
    </dgm:pt>
    <dgm:pt modelId="{67B5A69A-6504-D64B-806F-EA4885B4E44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Palpate structures in subacromial space.</a:t>
          </a:r>
        </a:p>
      </dgm:t>
    </dgm:pt>
    <dgm:pt modelId="{9D1FC58F-DB25-A346-A636-57E65901159F}" type="parTrans" cxnId="{FEB172B2-5C90-3B4A-83A4-CAE52D7427E2}">
      <dgm:prSet/>
      <dgm:spPr/>
      <dgm:t>
        <a:bodyPr/>
        <a:lstStyle/>
        <a:p>
          <a:endParaRPr lang="en-US"/>
        </a:p>
      </dgm:t>
    </dgm:pt>
    <dgm:pt modelId="{275FF5D1-3A75-9442-8434-5FD05A2394BA}" type="sibTrans" cxnId="{FEB172B2-5C90-3B4A-83A4-CAE52D7427E2}">
      <dgm:prSet/>
      <dgm:spPr/>
      <dgm:t>
        <a:bodyPr/>
        <a:lstStyle/>
        <a:p>
          <a:endParaRPr lang="en-US"/>
        </a:p>
      </dgm:t>
    </dgm:pt>
    <dgm:pt modelId="{79749473-928A-F540-85BE-9AD7CD95B4B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Pain under acromion with shoulder testing is a key finding.</a:t>
          </a:r>
        </a:p>
      </dgm:t>
    </dgm:pt>
    <dgm:pt modelId="{2C7A5DDE-51EE-F645-ABD5-E9D4563F8CE3}" type="parTrans" cxnId="{2E1DCD85-846B-BE46-BBE2-39A9F2C2D291}">
      <dgm:prSet/>
      <dgm:spPr/>
      <dgm:t>
        <a:bodyPr/>
        <a:lstStyle/>
        <a:p>
          <a:endParaRPr lang="en-US"/>
        </a:p>
      </dgm:t>
    </dgm:pt>
    <dgm:pt modelId="{18118D0F-9455-9D41-918D-796119D531C4}" type="sibTrans" cxnId="{2E1DCD85-846B-BE46-BBE2-39A9F2C2D291}">
      <dgm:prSet/>
      <dgm:spPr/>
      <dgm:t>
        <a:bodyPr/>
        <a:lstStyle/>
        <a:p>
          <a:endParaRPr lang="en-US"/>
        </a:p>
      </dgm:t>
    </dgm:pt>
    <dgm:pt modelId="{922A1D52-EE22-DD45-A082-85752BD0266C}" type="pres">
      <dgm:prSet presAssocID="{A2F7792C-3988-984B-8A1C-72B2221C971A}" presName="theList" presStyleCnt="0">
        <dgm:presLayoutVars>
          <dgm:dir/>
          <dgm:animLvl val="lvl"/>
          <dgm:resizeHandles val="exact"/>
        </dgm:presLayoutVars>
      </dgm:prSet>
      <dgm:spPr/>
    </dgm:pt>
    <dgm:pt modelId="{4405F271-3F08-484B-97C9-9DB18801796C}" type="pres">
      <dgm:prSet presAssocID="{4F218D0F-0E4D-584D-A3AC-6C7913BBF3C4}" presName="compNode" presStyleCnt="0"/>
      <dgm:spPr/>
    </dgm:pt>
    <dgm:pt modelId="{11B2BDAD-8A3F-4D42-AFC3-D6C547D520DB}" type="pres">
      <dgm:prSet presAssocID="{4F218D0F-0E4D-584D-A3AC-6C7913BBF3C4}" presName="aNode" presStyleLbl="bgShp" presStyleIdx="0" presStyleCnt="5"/>
      <dgm:spPr/>
    </dgm:pt>
    <dgm:pt modelId="{6CD9DAFC-A4E7-7840-9FB4-BC283BC5DFAB}" type="pres">
      <dgm:prSet presAssocID="{4F218D0F-0E4D-584D-A3AC-6C7913BBF3C4}" presName="textNode" presStyleLbl="bgShp" presStyleIdx="0" presStyleCnt="5"/>
      <dgm:spPr/>
    </dgm:pt>
    <dgm:pt modelId="{82B612C4-B5A4-8E44-BF5B-AC1E96B16DF6}" type="pres">
      <dgm:prSet presAssocID="{4F218D0F-0E4D-584D-A3AC-6C7913BBF3C4}" presName="compChildNode" presStyleCnt="0"/>
      <dgm:spPr/>
    </dgm:pt>
    <dgm:pt modelId="{1AD01F64-3128-444E-A5CE-1C7764ACC7ED}" type="pres">
      <dgm:prSet presAssocID="{4F218D0F-0E4D-584D-A3AC-6C7913BBF3C4}" presName="theInnerList" presStyleCnt="0"/>
      <dgm:spPr/>
    </dgm:pt>
    <dgm:pt modelId="{54D6F162-01F7-9F47-8A25-9C0398C233F5}" type="pres">
      <dgm:prSet presAssocID="{347472A6-984E-D04E-B585-EFD9E5B80ED4}" presName="childNode" presStyleLbl="node1" presStyleIdx="0" presStyleCnt="11">
        <dgm:presLayoutVars>
          <dgm:bulletEnabled val="1"/>
        </dgm:presLayoutVars>
      </dgm:prSet>
      <dgm:spPr/>
    </dgm:pt>
    <dgm:pt modelId="{37FA1F93-6775-9240-A7AB-603C5EB00F6B}" type="pres">
      <dgm:prSet presAssocID="{347472A6-984E-D04E-B585-EFD9E5B80ED4}" presName="aSpace2" presStyleCnt="0"/>
      <dgm:spPr/>
    </dgm:pt>
    <dgm:pt modelId="{BED6E38B-14DC-5144-810B-D676B0E8CD3E}" type="pres">
      <dgm:prSet presAssocID="{C78769A5-8170-EC44-B3DB-BB6F3CA63EFA}" presName="childNode" presStyleLbl="node1" presStyleIdx="1" presStyleCnt="11">
        <dgm:presLayoutVars>
          <dgm:bulletEnabled val="1"/>
        </dgm:presLayoutVars>
      </dgm:prSet>
      <dgm:spPr/>
    </dgm:pt>
    <dgm:pt modelId="{73E8038B-71F7-AE4D-9FD5-77A6C5CDE74E}" type="pres">
      <dgm:prSet presAssocID="{C78769A5-8170-EC44-B3DB-BB6F3CA63EFA}" presName="aSpace2" presStyleCnt="0"/>
      <dgm:spPr/>
    </dgm:pt>
    <dgm:pt modelId="{F996D66A-4CEE-6D4C-A598-4BE3D9D2E8F8}" type="pres">
      <dgm:prSet presAssocID="{0A342D53-0DB8-3444-86CB-FB8E62F3CEE2}" presName="childNode" presStyleLbl="node1" presStyleIdx="2" presStyleCnt="11">
        <dgm:presLayoutVars>
          <dgm:bulletEnabled val="1"/>
        </dgm:presLayoutVars>
      </dgm:prSet>
      <dgm:spPr/>
    </dgm:pt>
    <dgm:pt modelId="{454D8C31-A96D-8041-82FF-B6B611B5D753}" type="pres">
      <dgm:prSet presAssocID="{4F218D0F-0E4D-584D-A3AC-6C7913BBF3C4}" presName="aSpace" presStyleCnt="0"/>
      <dgm:spPr/>
    </dgm:pt>
    <dgm:pt modelId="{00E806F3-E640-1643-A31B-26BD77DED648}" type="pres">
      <dgm:prSet presAssocID="{E296F86A-D1C9-FE4A-A056-B6BF50BDEAB3}" presName="compNode" presStyleCnt="0"/>
      <dgm:spPr/>
    </dgm:pt>
    <dgm:pt modelId="{6A4943FD-6259-3340-9399-79B949061122}" type="pres">
      <dgm:prSet presAssocID="{E296F86A-D1C9-FE4A-A056-B6BF50BDEAB3}" presName="aNode" presStyleLbl="bgShp" presStyleIdx="1" presStyleCnt="5"/>
      <dgm:spPr/>
    </dgm:pt>
    <dgm:pt modelId="{E5A3F1F9-F73E-8842-903F-EF99DC441578}" type="pres">
      <dgm:prSet presAssocID="{E296F86A-D1C9-FE4A-A056-B6BF50BDEAB3}" presName="textNode" presStyleLbl="bgShp" presStyleIdx="1" presStyleCnt="5"/>
      <dgm:spPr/>
    </dgm:pt>
    <dgm:pt modelId="{9B4FFB44-66AE-824B-BECE-7635B5EEFD5D}" type="pres">
      <dgm:prSet presAssocID="{E296F86A-D1C9-FE4A-A056-B6BF50BDEAB3}" presName="compChildNode" presStyleCnt="0"/>
      <dgm:spPr/>
    </dgm:pt>
    <dgm:pt modelId="{A758EAFD-9D16-EA45-92AE-97C5A7BAC44D}" type="pres">
      <dgm:prSet presAssocID="{E296F86A-D1C9-FE4A-A056-B6BF50BDEAB3}" presName="theInnerList" presStyleCnt="0"/>
      <dgm:spPr/>
    </dgm:pt>
    <dgm:pt modelId="{76930B5F-805F-284E-8BD2-CABB25D913EF}" type="pres">
      <dgm:prSet presAssocID="{4C53B208-942C-5B4E-9F9C-7BDA6306C40A}" presName="childNode" presStyleLbl="node1" presStyleIdx="3" presStyleCnt="11">
        <dgm:presLayoutVars>
          <dgm:bulletEnabled val="1"/>
        </dgm:presLayoutVars>
      </dgm:prSet>
      <dgm:spPr/>
    </dgm:pt>
    <dgm:pt modelId="{1DFB814E-A33F-EE4D-A02A-5AB5E13795E3}" type="pres">
      <dgm:prSet presAssocID="{4C53B208-942C-5B4E-9F9C-7BDA6306C40A}" presName="aSpace2" presStyleCnt="0"/>
      <dgm:spPr/>
    </dgm:pt>
    <dgm:pt modelId="{65882CB7-EA1C-AA42-A5E1-A9420BDF235A}" type="pres">
      <dgm:prSet presAssocID="{A6C2832B-B447-E349-8800-2DA76D3A431B}" presName="childNode" presStyleLbl="node1" presStyleIdx="4" presStyleCnt="11">
        <dgm:presLayoutVars>
          <dgm:bulletEnabled val="1"/>
        </dgm:presLayoutVars>
      </dgm:prSet>
      <dgm:spPr/>
    </dgm:pt>
    <dgm:pt modelId="{BFD491D8-6582-6242-92D7-F11E163BC6FB}" type="pres">
      <dgm:prSet presAssocID="{E296F86A-D1C9-FE4A-A056-B6BF50BDEAB3}" presName="aSpace" presStyleCnt="0"/>
      <dgm:spPr/>
    </dgm:pt>
    <dgm:pt modelId="{20696AA2-A9E5-6D4B-81F7-0BAA690FF7C9}" type="pres">
      <dgm:prSet presAssocID="{2039A6BC-5D6F-1E46-8E8E-D086B46ED253}" presName="compNode" presStyleCnt="0"/>
      <dgm:spPr/>
    </dgm:pt>
    <dgm:pt modelId="{0BCDD568-8B74-2D48-8168-BE4FC22724FB}" type="pres">
      <dgm:prSet presAssocID="{2039A6BC-5D6F-1E46-8E8E-D086B46ED253}" presName="aNode" presStyleLbl="bgShp" presStyleIdx="2" presStyleCnt="5"/>
      <dgm:spPr/>
    </dgm:pt>
    <dgm:pt modelId="{EDAD4621-D294-2E4F-B521-5B8761334A57}" type="pres">
      <dgm:prSet presAssocID="{2039A6BC-5D6F-1E46-8E8E-D086B46ED253}" presName="textNode" presStyleLbl="bgShp" presStyleIdx="2" presStyleCnt="5"/>
      <dgm:spPr/>
    </dgm:pt>
    <dgm:pt modelId="{76BE73A5-2BA4-B641-B684-04AE994F7955}" type="pres">
      <dgm:prSet presAssocID="{2039A6BC-5D6F-1E46-8E8E-D086B46ED253}" presName="compChildNode" presStyleCnt="0"/>
      <dgm:spPr/>
    </dgm:pt>
    <dgm:pt modelId="{F51E01CC-D919-834C-AD41-54037AD50B95}" type="pres">
      <dgm:prSet presAssocID="{2039A6BC-5D6F-1E46-8E8E-D086B46ED253}" presName="theInnerList" presStyleCnt="0"/>
      <dgm:spPr/>
    </dgm:pt>
    <dgm:pt modelId="{C6F4FAE1-DED8-4A4A-957D-600AA7D45CFB}" type="pres">
      <dgm:prSet presAssocID="{67B5A69A-6504-D64B-806F-EA4885B4E44B}" presName="childNode" presStyleLbl="node1" presStyleIdx="5" presStyleCnt="11">
        <dgm:presLayoutVars>
          <dgm:bulletEnabled val="1"/>
        </dgm:presLayoutVars>
      </dgm:prSet>
      <dgm:spPr/>
    </dgm:pt>
    <dgm:pt modelId="{D4595814-1478-8B48-8E37-674104A31E8B}" type="pres">
      <dgm:prSet presAssocID="{67B5A69A-6504-D64B-806F-EA4885B4E44B}" presName="aSpace2" presStyleCnt="0"/>
      <dgm:spPr/>
    </dgm:pt>
    <dgm:pt modelId="{CA2D0A25-2311-E040-A414-270C1EEEBD35}" type="pres">
      <dgm:prSet presAssocID="{C38111FF-F9C1-F142-B0A5-F61799531D6C}" presName="childNode" presStyleLbl="node1" presStyleIdx="6" presStyleCnt="11">
        <dgm:presLayoutVars>
          <dgm:bulletEnabled val="1"/>
        </dgm:presLayoutVars>
      </dgm:prSet>
      <dgm:spPr/>
    </dgm:pt>
    <dgm:pt modelId="{D055DFF2-4693-2748-95DA-42BA61E55A16}" type="pres">
      <dgm:prSet presAssocID="{2039A6BC-5D6F-1E46-8E8E-D086B46ED253}" presName="aSpace" presStyleCnt="0"/>
      <dgm:spPr/>
    </dgm:pt>
    <dgm:pt modelId="{955FFC4B-62B2-0B43-8A58-79638419622A}" type="pres">
      <dgm:prSet presAssocID="{40D2C8CB-F665-C049-A35B-8BA34692E046}" presName="compNode" presStyleCnt="0"/>
      <dgm:spPr/>
    </dgm:pt>
    <dgm:pt modelId="{D1BB138F-4024-F34C-B4D7-6EA991524076}" type="pres">
      <dgm:prSet presAssocID="{40D2C8CB-F665-C049-A35B-8BA34692E046}" presName="aNode" presStyleLbl="bgShp" presStyleIdx="3" presStyleCnt="5"/>
      <dgm:spPr/>
    </dgm:pt>
    <dgm:pt modelId="{B28509A7-7B3B-784C-82F8-8476F01F809C}" type="pres">
      <dgm:prSet presAssocID="{40D2C8CB-F665-C049-A35B-8BA34692E046}" presName="textNode" presStyleLbl="bgShp" presStyleIdx="3" presStyleCnt="5"/>
      <dgm:spPr/>
    </dgm:pt>
    <dgm:pt modelId="{7CB51C14-956C-5A40-9D48-0689E962EBD2}" type="pres">
      <dgm:prSet presAssocID="{40D2C8CB-F665-C049-A35B-8BA34692E046}" presName="compChildNode" presStyleCnt="0"/>
      <dgm:spPr/>
    </dgm:pt>
    <dgm:pt modelId="{1A08B00D-6946-364C-8416-4C90D105328E}" type="pres">
      <dgm:prSet presAssocID="{40D2C8CB-F665-C049-A35B-8BA34692E046}" presName="theInnerList" presStyleCnt="0"/>
      <dgm:spPr/>
    </dgm:pt>
    <dgm:pt modelId="{A6697B98-BC63-1544-9EC4-8C0257A9FA98}" type="pres">
      <dgm:prSet presAssocID="{79749473-928A-F540-85BE-9AD7CD95B4BD}" presName="childNode" presStyleLbl="node1" presStyleIdx="7" presStyleCnt="11">
        <dgm:presLayoutVars>
          <dgm:bulletEnabled val="1"/>
        </dgm:presLayoutVars>
      </dgm:prSet>
      <dgm:spPr/>
    </dgm:pt>
    <dgm:pt modelId="{5F1DD7B3-4858-A74A-B1C6-B153CC586CEB}" type="pres">
      <dgm:prSet presAssocID="{79749473-928A-F540-85BE-9AD7CD95B4BD}" presName="aSpace2" presStyleCnt="0"/>
      <dgm:spPr/>
    </dgm:pt>
    <dgm:pt modelId="{5648EB0A-E44B-4D4C-A1F2-B8E3F110EDB1}" type="pres">
      <dgm:prSet presAssocID="{9C8BD6C6-FF16-224D-9848-C19ACE48671B}" presName="childNode" presStyleLbl="node1" presStyleIdx="8" presStyleCnt="11">
        <dgm:presLayoutVars>
          <dgm:bulletEnabled val="1"/>
        </dgm:presLayoutVars>
      </dgm:prSet>
      <dgm:spPr/>
    </dgm:pt>
    <dgm:pt modelId="{B7417648-77B1-2C4F-B540-2421349ED0C9}" type="pres">
      <dgm:prSet presAssocID="{40D2C8CB-F665-C049-A35B-8BA34692E046}" presName="aSpace" presStyleCnt="0"/>
      <dgm:spPr/>
    </dgm:pt>
    <dgm:pt modelId="{1631F698-14A4-1347-A364-9B544215FAAE}" type="pres">
      <dgm:prSet presAssocID="{4123D418-80FD-D54F-804F-ACDE9C4306C8}" presName="compNode" presStyleCnt="0"/>
      <dgm:spPr/>
    </dgm:pt>
    <dgm:pt modelId="{AA0E655F-4771-D743-B537-9B07BFE2AEC1}" type="pres">
      <dgm:prSet presAssocID="{4123D418-80FD-D54F-804F-ACDE9C4306C8}" presName="aNode" presStyleLbl="bgShp" presStyleIdx="4" presStyleCnt="5"/>
      <dgm:spPr/>
    </dgm:pt>
    <dgm:pt modelId="{1A321FB8-07E6-284F-B100-248A3F90FC67}" type="pres">
      <dgm:prSet presAssocID="{4123D418-80FD-D54F-804F-ACDE9C4306C8}" presName="textNode" presStyleLbl="bgShp" presStyleIdx="4" presStyleCnt="5"/>
      <dgm:spPr/>
    </dgm:pt>
    <dgm:pt modelId="{F300AF2C-0D95-E64B-9803-FD19E62E947B}" type="pres">
      <dgm:prSet presAssocID="{4123D418-80FD-D54F-804F-ACDE9C4306C8}" presName="compChildNode" presStyleCnt="0"/>
      <dgm:spPr/>
    </dgm:pt>
    <dgm:pt modelId="{BFD5645B-5D83-1045-B872-EAA897176AE7}" type="pres">
      <dgm:prSet presAssocID="{4123D418-80FD-D54F-804F-ACDE9C4306C8}" presName="theInnerList" presStyleCnt="0"/>
      <dgm:spPr/>
    </dgm:pt>
    <dgm:pt modelId="{30A1652D-F658-1847-B3C7-D1A432601823}" type="pres">
      <dgm:prSet presAssocID="{7DCAF9BD-E8E3-6840-8911-8220A3953FBB}" presName="childNode" presStyleLbl="node1" presStyleIdx="9" presStyleCnt="11">
        <dgm:presLayoutVars>
          <dgm:bulletEnabled val="1"/>
        </dgm:presLayoutVars>
      </dgm:prSet>
      <dgm:spPr/>
    </dgm:pt>
    <dgm:pt modelId="{EF1AFD36-538A-8646-9A24-BEDCBC694CC5}" type="pres">
      <dgm:prSet presAssocID="{7DCAF9BD-E8E3-6840-8911-8220A3953FBB}" presName="aSpace2" presStyleCnt="0"/>
      <dgm:spPr/>
    </dgm:pt>
    <dgm:pt modelId="{F406EA00-ECDC-0149-A044-60C38BB334E0}" type="pres">
      <dgm:prSet presAssocID="{BE2765E7-CDB6-7F48-9783-54F627F84AE7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7AE14102-0B5A-9D46-903B-F90383184BFF}" srcId="{A2F7792C-3988-984B-8A1C-72B2221C971A}" destId="{E296F86A-D1C9-FE4A-A056-B6BF50BDEAB3}" srcOrd="1" destOrd="0" parTransId="{22C199B1-0E8B-404A-BF17-88040A83105B}" sibTransId="{9616A8B9-F904-EB43-8BD6-6F23E20E683C}"/>
    <dgm:cxn modelId="{A80E7C05-DB78-DD49-B5DB-A003B778C879}" type="presOf" srcId="{40D2C8CB-F665-C049-A35B-8BA34692E046}" destId="{B28509A7-7B3B-784C-82F8-8476F01F809C}" srcOrd="1" destOrd="0" presId="urn:microsoft.com/office/officeart/2005/8/layout/lProcess2"/>
    <dgm:cxn modelId="{AC572B0D-2F49-DE47-9665-64582063D1F7}" srcId="{A2F7792C-3988-984B-8A1C-72B2221C971A}" destId="{40D2C8CB-F665-C049-A35B-8BA34692E046}" srcOrd="3" destOrd="0" parTransId="{C1CB0C4B-AB47-3447-986A-B84CA7CA1DA2}" sibTransId="{6BB2901A-77C1-A14C-858C-A2246DDA7BE4}"/>
    <dgm:cxn modelId="{1F3E4413-2F67-9748-9E51-9E2BBD3A85EA}" srcId="{4F218D0F-0E4D-584D-A3AC-6C7913BBF3C4}" destId="{347472A6-984E-D04E-B585-EFD9E5B80ED4}" srcOrd="0" destOrd="0" parTransId="{8AB928D7-BE97-0843-9DAB-92E01CCB06BC}" sibTransId="{2AE3FB09-289C-1244-850D-B68408CD8E69}"/>
    <dgm:cxn modelId="{97526E1B-8528-DA49-A0C7-EEAB18EA30F2}" srcId="{2039A6BC-5D6F-1E46-8E8E-D086B46ED253}" destId="{C38111FF-F9C1-F142-B0A5-F61799531D6C}" srcOrd="1" destOrd="0" parTransId="{E84505D7-3CDD-1849-93E3-A44BB042E8C8}" sibTransId="{6460CF1C-BD09-C342-A323-156ADC2E6B2B}"/>
    <dgm:cxn modelId="{9C73991B-A28B-264A-8E24-C4C1BCD8F231}" type="presOf" srcId="{4123D418-80FD-D54F-804F-ACDE9C4306C8}" destId="{AA0E655F-4771-D743-B537-9B07BFE2AEC1}" srcOrd="0" destOrd="0" presId="urn:microsoft.com/office/officeart/2005/8/layout/lProcess2"/>
    <dgm:cxn modelId="{76405221-5C99-2441-969F-3D5295507EA2}" type="presOf" srcId="{4123D418-80FD-D54F-804F-ACDE9C4306C8}" destId="{1A321FB8-07E6-284F-B100-248A3F90FC67}" srcOrd="1" destOrd="0" presId="urn:microsoft.com/office/officeart/2005/8/layout/lProcess2"/>
    <dgm:cxn modelId="{3B4D3135-8080-624B-B63C-F00C51162C86}" type="presOf" srcId="{79749473-928A-F540-85BE-9AD7CD95B4BD}" destId="{A6697B98-BC63-1544-9EC4-8C0257A9FA98}" srcOrd="0" destOrd="0" presId="urn:microsoft.com/office/officeart/2005/8/layout/lProcess2"/>
    <dgm:cxn modelId="{8297973D-9746-5C45-BE3A-CDA5C1A79485}" type="presOf" srcId="{7DCAF9BD-E8E3-6840-8911-8220A3953FBB}" destId="{30A1652D-F658-1847-B3C7-D1A432601823}" srcOrd="0" destOrd="0" presId="urn:microsoft.com/office/officeart/2005/8/layout/lProcess2"/>
    <dgm:cxn modelId="{ED47F23F-10C9-CB47-BE4D-73925FB17032}" type="presOf" srcId="{4F218D0F-0E4D-584D-A3AC-6C7913BBF3C4}" destId="{6CD9DAFC-A4E7-7840-9FB4-BC283BC5DFAB}" srcOrd="1" destOrd="0" presId="urn:microsoft.com/office/officeart/2005/8/layout/lProcess2"/>
    <dgm:cxn modelId="{97469641-77C9-4941-AA74-6E329A258538}" srcId="{A2F7792C-3988-984B-8A1C-72B2221C971A}" destId="{4F218D0F-0E4D-584D-A3AC-6C7913BBF3C4}" srcOrd="0" destOrd="0" parTransId="{847AD4B7-9097-7F4F-9DBE-DA9CA0BD2AF3}" sibTransId="{6F6F5827-095A-CF48-9D1E-BDDB54D9C834}"/>
    <dgm:cxn modelId="{F73B4E48-FBBB-E247-B34E-B765239BCDB0}" srcId="{A2F7792C-3988-984B-8A1C-72B2221C971A}" destId="{2039A6BC-5D6F-1E46-8E8E-D086B46ED253}" srcOrd="2" destOrd="0" parTransId="{18C14C5E-BF77-D24A-93E5-E1B6694A366B}" sibTransId="{DC7D6B3A-20C7-E749-BCBB-C016E530C4B4}"/>
    <dgm:cxn modelId="{0F9D4951-7CA5-D64C-BF22-C8288187903A}" type="presOf" srcId="{2039A6BC-5D6F-1E46-8E8E-D086B46ED253}" destId="{EDAD4621-D294-2E4F-B521-5B8761334A57}" srcOrd="1" destOrd="0" presId="urn:microsoft.com/office/officeart/2005/8/layout/lProcess2"/>
    <dgm:cxn modelId="{E7DFD561-244E-A949-9F64-53A5028D8F19}" type="presOf" srcId="{BE2765E7-CDB6-7F48-9783-54F627F84AE7}" destId="{F406EA00-ECDC-0149-A044-60C38BB334E0}" srcOrd="0" destOrd="0" presId="urn:microsoft.com/office/officeart/2005/8/layout/lProcess2"/>
    <dgm:cxn modelId="{3709F461-03E5-6E47-A564-7847E8ED69E0}" srcId="{4F218D0F-0E4D-584D-A3AC-6C7913BBF3C4}" destId="{0A342D53-0DB8-3444-86CB-FB8E62F3CEE2}" srcOrd="2" destOrd="0" parTransId="{66A1B315-D49C-7440-B799-0D2B89D4D981}" sibTransId="{5F6FF9A5-2287-DD49-B1E4-2FD53D13F39D}"/>
    <dgm:cxn modelId="{12232963-F32D-9E43-9552-E16D90002BDB}" type="presOf" srcId="{A2F7792C-3988-984B-8A1C-72B2221C971A}" destId="{922A1D52-EE22-DD45-A082-85752BD0266C}" srcOrd="0" destOrd="0" presId="urn:microsoft.com/office/officeart/2005/8/layout/lProcess2"/>
    <dgm:cxn modelId="{9114AF64-F046-3741-A05E-8B1D05BC348A}" type="presOf" srcId="{9C8BD6C6-FF16-224D-9848-C19ACE48671B}" destId="{5648EB0A-E44B-4D4C-A1F2-B8E3F110EDB1}" srcOrd="0" destOrd="0" presId="urn:microsoft.com/office/officeart/2005/8/layout/lProcess2"/>
    <dgm:cxn modelId="{F9BF1F65-3B0E-E241-842E-FC38FDD4BDE3}" type="presOf" srcId="{A6C2832B-B447-E349-8800-2DA76D3A431B}" destId="{65882CB7-EA1C-AA42-A5E1-A9420BDF235A}" srcOrd="0" destOrd="0" presId="urn:microsoft.com/office/officeart/2005/8/layout/lProcess2"/>
    <dgm:cxn modelId="{B2F26E6B-CCD7-6249-A034-C7B2EC567DFA}" type="presOf" srcId="{0A342D53-0DB8-3444-86CB-FB8E62F3CEE2}" destId="{F996D66A-4CEE-6D4C-A598-4BE3D9D2E8F8}" srcOrd="0" destOrd="0" presId="urn:microsoft.com/office/officeart/2005/8/layout/lProcess2"/>
    <dgm:cxn modelId="{EA2E376D-13CD-D54A-9885-17C83014A129}" type="presOf" srcId="{4C53B208-942C-5B4E-9F9C-7BDA6306C40A}" destId="{76930B5F-805F-284E-8BD2-CABB25D913EF}" srcOrd="0" destOrd="0" presId="urn:microsoft.com/office/officeart/2005/8/layout/lProcess2"/>
    <dgm:cxn modelId="{9F463779-B7F7-F04E-8D32-C657A5EA9164}" srcId="{A2F7792C-3988-984B-8A1C-72B2221C971A}" destId="{4123D418-80FD-D54F-804F-ACDE9C4306C8}" srcOrd="4" destOrd="0" parTransId="{7D3010C3-2374-FB4A-A8C7-AB644869E668}" sibTransId="{2C205009-A7F8-0646-B13E-6B7AD84FFD08}"/>
    <dgm:cxn modelId="{2E1DCD85-846B-BE46-BBE2-39A9F2C2D291}" srcId="{40D2C8CB-F665-C049-A35B-8BA34692E046}" destId="{79749473-928A-F540-85BE-9AD7CD95B4BD}" srcOrd="0" destOrd="0" parTransId="{2C7A5DDE-51EE-F645-ABD5-E9D4563F8CE3}" sibTransId="{18118D0F-9455-9D41-918D-796119D531C4}"/>
    <dgm:cxn modelId="{6ABEA788-F8EB-D64A-ADEC-28551FD33306}" srcId="{E296F86A-D1C9-FE4A-A056-B6BF50BDEAB3}" destId="{4C53B208-942C-5B4E-9F9C-7BDA6306C40A}" srcOrd="0" destOrd="0" parTransId="{58BF7E6F-060B-CF45-972C-221B54654153}" sibTransId="{7371886B-A99D-204A-B019-3ACD3B69164E}"/>
    <dgm:cxn modelId="{E6E0068A-4B9D-5D4D-8E4C-4A39698FD110}" type="presOf" srcId="{2039A6BC-5D6F-1E46-8E8E-D086B46ED253}" destId="{0BCDD568-8B74-2D48-8168-BE4FC22724FB}" srcOrd="0" destOrd="0" presId="urn:microsoft.com/office/officeart/2005/8/layout/lProcess2"/>
    <dgm:cxn modelId="{0620179A-7875-2E4F-B380-7AA3903C920B}" type="presOf" srcId="{E296F86A-D1C9-FE4A-A056-B6BF50BDEAB3}" destId="{E5A3F1F9-F73E-8842-903F-EF99DC441578}" srcOrd="1" destOrd="0" presId="urn:microsoft.com/office/officeart/2005/8/layout/lProcess2"/>
    <dgm:cxn modelId="{A968E49F-124D-9748-973D-DFB671AC1439}" srcId="{40D2C8CB-F665-C049-A35B-8BA34692E046}" destId="{9C8BD6C6-FF16-224D-9848-C19ACE48671B}" srcOrd="1" destOrd="0" parTransId="{ED2CA508-BB57-DC42-BA57-55994C0BCF06}" sibTransId="{C82A40A8-FF3D-104C-B937-84EFCA54FA8C}"/>
    <dgm:cxn modelId="{5DD845AD-C215-FA42-BE04-21ED3E6F7869}" type="presOf" srcId="{40D2C8CB-F665-C049-A35B-8BA34692E046}" destId="{D1BB138F-4024-F34C-B4D7-6EA991524076}" srcOrd="0" destOrd="0" presId="urn:microsoft.com/office/officeart/2005/8/layout/lProcess2"/>
    <dgm:cxn modelId="{6CDC6AB0-AB94-D345-A885-6C99E745274C}" type="presOf" srcId="{67B5A69A-6504-D64B-806F-EA4885B4E44B}" destId="{C6F4FAE1-DED8-4A4A-957D-600AA7D45CFB}" srcOrd="0" destOrd="0" presId="urn:microsoft.com/office/officeart/2005/8/layout/lProcess2"/>
    <dgm:cxn modelId="{FEB172B2-5C90-3B4A-83A4-CAE52D7427E2}" srcId="{2039A6BC-5D6F-1E46-8E8E-D086B46ED253}" destId="{67B5A69A-6504-D64B-806F-EA4885B4E44B}" srcOrd="0" destOrd="0" parTransId="{9D1FC58F-DB25-A346-A636-57E65901159F}" sibTransId="{275FF5D1-3A75-9442-8434-5FD05A2394BA}"/>
    <dgm:cxn modelId="{51A45AC1-A1C8-984C-8715-666EC37A42C4}" type="presOf" srcId="{C38111FF-F9C1-F142-B0A5-F61799531D6C}" destId="{CA2D0A25-2311-E040-A414-270C1EEEBD35}" srcOrd="0" destOrd="0" presId="urn:microsoft.com/office/officeart/2005/8/layout/lProcess2"/>
    <dgm:cxn modelId="{1DD732D2-07F9-1E47-9EEE-8417DCB0B077}" type="presOf" srcId="{4F218D0F-0E4D-584D-A3AC-6C7913BBF3C4}" destId="{11B2BDAD-8A3F-4D42-AFC3-D6C547D520DB}" srcOrd="0" destOrd="0" presId="urn:microsoft.com/office/officeart/2005/8/layout/lProcess2"/>
    <dgm:cxn modelId="{E81997DC-B8DE-1949-BA25-E690D453BF56}" srcId="{4123D418-80FD-D54F-804F-ACDE9C4306C8}" destId="{BE2765E7-CDB6-7F48-9783-54F627F84AE7}" srcOrd="1" destOrd="0" parTransId="{A67C39DD-A7A6-D84A-8F66-A753F701B8C8}" sibTransId="{C49F9CC8-07CC-AD48-8923-891CBCBB49D6}"/>
    <dgm:cxn modelId="{ED22C5E6-0509-8F48-89D2-A0D677394856}" srcId="{E296F86A-D1C9-FE4A-A056-B6BF50BDEAB3}" destId="{A6C2832B-B447-E349-8800-2DA76D3A431B}" srcOrd="1" destOrd="0" parTransId="{79195B8B-CA8F-8546-A13F-920B6937C4E3}" sibTransId="{B851BA20-B784-734E-83ED-E05E0F124AB0}"/>
    <dgm:cxn modelId="{4FC0EAEA-3CFA-1545-B4AF-5DD929E98BDB}" srcId="{4123D418-80FD-D54F-804F-ACDE9C4306C8}" destId="{7DCAF9BD-E8E3-6840-8911-8220A3953FBB}" srcOrd="0" destOrd="0" parTransId="{48A17F4D-CCA4-574B-B8D1-435E891DBF23}" sibTransId="{E7AD61D5-DC05-9740-88FB-4CB6D75F5DB2}"/>
    <dgm:cxn modelId="{90FE8AF2-D343-4647-8DF7-1EF5F73E9E51}" type="presOf" srcId="{E296F86A-D1C9-FE4A-A056-B6BF50BDEAB3}" destId="{6A4943FD-6259-3340-9399-79B949061122}" srcOrd="0" destOrd="0" presId="urn:microsoft.com/office/officeart/2005/8/layout/lProcess2"/>
    <dgm:cxn modelId="{CA69B2F3-57EE-904E-8F68-1C523F03CB71}" type="presOf" srcId="{347472A6-984E-D04E-B585-EFD9E5B80ED4}" destId="{54D6F162-01F7-9F47-8A25-9C0398C233F5}" srcOrd="0" destOrd="0" presId="urn:microsoft.com/office/officeart/2005/8/layout/lProcess2"/>
    <dgm:cxn modelId="{DC5B32F5-9430-754A-97F1-C5D1BA227621}" type="presOf" srcId="{C78769A5-8170-EC44-B3DB-BB6F3CA63EFA}" destId="{BED6E38B-14DC-5144-810B-D676B0E8CD3E}" srcOrd="0" destOrd="0" presId="urn:microsoft.com/office/officeart/2005/8/layout/lProcess2"/>
    <dgm:cxn modelId="{583F6AF5-E3DC-1C43-9946-BCC77FF4EB31}" srcId="{4F218D0F-0E4D-584D-A3AC-6C7913BBF3C4}" destId="{C78769A5-8170-EC44-B3DB-BB6F3CA63EFA}" srcOrd="1" destOrd="0" parTransId="{70D13BC9-D197-8E46-AF43-57EB8CC652F6}" sibTransId="{5CAA5B41-6D9D-8345-9A24-17845AB66C6F}"/>
    <dgm:cxn modelId="{73EC0CDD-368F-C049-B69E-3A3239CA2012}" type="presParOf" srcId="{922A1D52-EE22-DD45-A082-85752BD0266C}" destId="{4405F271-3F08-484B-97C9-9DB18801796C}" srcOrd="0" destOrd="0" presId="urn:microsoft.com/office/officeart/2005/8/layout/lProcess2"/>
    <dgm:cxn modelId="{00711E13-524F-944E-B763-75BC5B3AD019}" type="presParOf" srcId="{4405F271-3F08-484B-97C9-9DB18801796C}" destId="{11B2BDAD-8A3F-4D42-AFC3-D6C547D520DB}" srcOrd="0" destOrd="0" presId="urn:microsoft.com/office/officeart/2005/8/layout/lProcess2"/>
    <dgm:cxn modelId="{2453661A-5943-3A48-942E-5EFBAF96AFE3}" type="presParOf" srcId="{4405F271-3F08-484B-97C9-9DB18801796C}" destId="{6CD9DAFC-A4E7-7840-9FB4-BC283BC5DFAB}" srcOrd="1" destOrd="0" presId="urn:microsoft.com/office/officeart/2005/8/layout/lProcess2"/>
    <dgm:cxn modelId="{A5EA5121-F4BC-9A40-A932-59FBF30FFE70}" type="presParOf" srcId="{4405F271-3F08-484B-97C9-9DB18801796C}" destId="{82B612C4-B5A4-8E44-BF5B-AC1E96B16DF6}" srcOrd="2" destOrd="0" presId="urn:microsoft.com/office/officeart/2005/8/layout/lProcess2"/>
    <dgm:cxn modelId="{6CBADB4A-C8B2-2B47-9D3C-335D4EEBF733}" type="presParOf" srcId="{82B612C4-B5A4-8E44-BF5B-AC1E96B16DF6}" destId="{1AD01F64-3128-444E-A5CE-1C7764ACC7ED}" srcOrd="0" destOrd="0" presId="urn:microsoft.com/office/officeart/2005/8/layout/lProcess2"/>
    <dgm:cxn modelId="{1CA7DE49-76FC-CD46-86D9-69AAF4D055BB}" type="presParOf" srcId="{1AD01F64-3128-444E-A5CE-1C7764ACC7ED}" destId="{54D6F162-01F7-9F47-8A25-9C0398C233F5}" srcOrd="0" destOrd="0" presId="urn:microsoft.com/office/officeart/2005/8/layout/lProcess2"/>
    <dgm:cxn modelId="{4B65F4F1-3986-D644-ADFE-2168656DE255}" type="presParOf" srcId="{1AD01F64-3128-444E-A5CE-1C7764ACC7ED}" destId="{37FA1F93-6775-9240-A7AB-603C5EB00F6B}" srcOrd="1" destOrd="0" presId="urn:microsoft.com/office/officeart/2005/8/layout/lProcess2"/>
    <dgm:cxn modelId="{522EF2D2-1014-8F4B-9CFB-6170ADABF801}" type="presParOf" srcId="{1AD01F64-3128-444E-A5CE-1C7764ACC7ED}" destId="{BED6E38B-14DC-5144-810B-D676B0E8CD3E}" srcOrd="2" destOrd="0" presId="urn:microsoft.com/office/officeart/2005/8/layout/lProcess2"/>
    <dgm:cxn modelId="{78275C42-F754-DA4C-9578-5FAACE94E931}" type="presParOf" srcId="{1AD01F64-3128-444E-A5CE-1C7764ACC7ED}" destId="{73E8038B-71F7-AE4D-9FD5-77A6C5CDE74E}" srcOrd="3" destOrd="0" presId="urn:microsoft.com/office/officeart/2005/8/layout/lProcess2"/>
    <dgm:cxn modelId="{5A092D2D-508E-B24F-A654-51CB32E48C27}" type="presParOf" srcId="{1AD01F64-3128-444E-A5CE-1C7764ACC7ED}" destId="{F996D66A-4CEE-6D4C-A598-4BE3D9D2E8F8}" srcOrd="4" destOrd="0" presId="urn:microsoft.com/office/officeart/2005/8/layout/lProcess2"/>
    <dgm:cxn modelId="{51444774-3FDF-C84C-AC2D-EC9DB2AA8E97}" type="presParOf" srcId="{922A1D52-EE22-DD45-A082-85752BD0266C}" destId="{454D8C31-A96D-8041-82FF-B6B611B5D753}" srcOrd="1" destOrd="0" presId="urn:microsoft.com/office/officeart/2005/8/layout/lProcess2"/>
    <dgm:cxn modelId="{F3B37920-017C-B94F-BC14-D88D2F06E07D}" type="presParOf" srcId="{922A1D52-EE22-DD45-A082-85752BD0266C}" destId="{00E806F3-E640-1643-A31B-26BD77DED648}" srcOrd="2" destOrd="0" presId="urn:microsoft.com/office/officeart/2005/8/layout/lProcess2"/>
    <dgm:cxn modelId="{3494E0A4-0F18-8345-B822-6F41536F2817}" type="presParOf" srcId="{00E806F3-E640-1643-A31B-26BD77DED648}" destId="{6A4943FD-6259-3340-9399-79B949061122}" srcOrd="0" destOrd="0" presId="urn:microsoft.com/office/officeart/2005/8/layout/lProcess2"/>
    <dgm:cxn modelId="{E53708B2-7DF3-4C4E-B59B-9498CED54958}" type="presParOf" srcId="{00E806F3-E640-1643-A31B-26BD77DED648}" destId="{E5A3F1F9-F73E-8842-903F-EF99DC441578}" srcOrd="1" destOrd="0" presId="urn:microsoft.com/office/officeart/2005/8/layout/lProcess2"/>
    <dgm:cxn modelId="{83ED64F5-1B2F-9C4C-9042-05B2B1CB9AB6}" type="presParOf" srcId="{00E806F3-E640-1643-A31B-26BD77DED648}" destId="{9B4FFB44-66AE-824B-BECE-7635B5EEFD5D}" srcOrd="2" destOrd="0" presId="urn:microsoft.com/office/officeart/2005/8/layout/lProcess2"/>
    <dgm:cxn modelId="{F6669878-EC68-0C40-A553-8F0EDE14A417}" type="presParOf" srcId="{9B4FFB44-66AE-824B-BECE-7635B5EEFD5D}" destId="{A758EAFD-9D16-EA45-92AE-97C5A7BAC44D}" srcOrd="0" destOrd="0" presId="urn:microsoft.com/office/officeart/2005/8/layout/lProcess2"/>
    <dgm:cxn modelId="{0B9E292D-2B90-3D44-9DC7-59E5B2BE4317}" type="presParOf" srcId="{A758EAFD-9D16-EA45-92AE-97C5A7BAC44D}" destId="{76930B5F-805F-284E-8BD2-CABB25D913EF}" srcOrd="0" destOrd="0" presId="urn:microsoft.com/office/officeart/2005/8/layout/lProcess2"/>
    <dgm:cxn modelId="{D49FDA0A-66D8-8548-BB64-7D5F951A3C9D}" type="presParOf" srcId="{A758EAFD-9D16-EA45-92AE-97C5A7BAC44D}" destId="{1DFB814E-A33F-EE4D-A02A-5AB5E13795E3}" srcOrd="1" destOrd="0" presId="urn:microsoft.com/office/officeart/2005/8/layout/lProcess2"/>
    <dgm:cxn modelId="{3435F73A-59CC-C847-BCD0-EBC07AC803E7}" type="presParOf" srcId="{A758EAFD-9D16-EA45-92AE-97C5A7BAC44D}" destId="{65882CB7-EA1C-AA42-A5E1-A9420BDF235A}" srcOrd="2" destOrd="0" presId="urn:microsoft.com/office/officeart/2005/8/layout/lProcess2"/>
    <dgm:cxn modelId="{B4ABBCEF-6278-EA43-B976-2D22D1BDA340}" type="presParOf" srcId="{922A1D52-EE22-DD45-A082-85752BD0266C}" destId="{BFD491D8-6582-6242-92D7-F11E163BC6FB}" srcOrd="3" destOrd="0" presId="urn:microsoft.com/office/officeart/2005/8/layout/lProcess2"/>
    <dgm:cxn modelId="{366748B0-7A80-B244-B69E-5D1219D2083A}" type="presParOf" srcId="{922A1D52-EE22-DD45-A082-85752BD0266C}" destId="{20696AA2-A9E5-6D4B-81F7-0BAA690FF7C9}" srcOrd="4" destOrd="0" presId="urn:microsoft.com/office/officeart/2005/8/layout/lProcess2"/>
    <dgm:cxn modelId="{BBD49C78-6704-B64B-A50A-927A6780ABCE}" type="presParOf" srcId="{20696AA2-A9E5-6D4B-81F7-0BAA690FF7C9}" destId="{0BCDD568-8B74-2D48-8168-BE4FC22724FB}" srcOrd="0" destOrd="0" presId="urn:microsoft.com/office/officeart/2005/8/layout/lProcess2"/>
    <dgm:cxn modelId="{E7704864-AF77-6F4F-A9DD-FDA342F69C88}" type="presParOf" srcId="{20696AA2-A9E5-6D4B-81F7-0BAA690FF7C9}" destId="{EDAD4621-D294-2E4F-B521-5B8761334A57}" srcOrd="1" destOrd="0" presId="urn:microsoft.com/office/officeart/2005/8/layout/lProcess2"/>
    <dgm:cxn modelId="{B9866CB5-E211-5B4D-BA9A-08FA9A61743C}" type="presParOf" srcId="{20696AA2-A9E5-6D4B-81F7-0BAA690FF7C9}" destId="{76BE73A5-2BA4-B641-B684-04AE994F7955}" srcOrd="2" destOrd="0" presId="urn:microsoft.com/office/officeart/2005/8/layout/lProcess2"/>
    <dgm:cxn modelId="{DB05806F-4A12-9149-9ECA-AD4B82018793}" type="presParOf" srcId="{76BE73A5-2BA4-B641-B684-04AE994F7955}" destId="{F51E01CC-D919-834C-AD41-54037AD50B95}" srcOrd="0" destOrd="0" presId="urn:microsoft.com/office/officeart/2005/8/layout/lProcess2"/>
    <dgm:cxn modelId="{B019BF2D-9571-A749-937E-78A5E9A711E1}" type="presParOf" srcId="{F51E01CC-D919-834C-AD41-54037AD50B95}" destId="{C6F4FAE1-DED8-4A4A-957D-600AA7D45CFB}" srcOrd="0" destOrd="0" presId="urn:microsoft.com/office/officeart/2005/8/layout/lProcess2"/>
    <dgm:cxn modelId="{F13C2419-A9FC-914E-9F5A-3F7362B77C1A}" type="presParOf" srcId="{F51E01CC-D919-834C-AD41-54037AD50B95}" destId="{D4595814-1478-8B48-8E37-674104A31E8B}" srcOrd="1" destOrd="0" presId="urn:microsoft.com/office/officeart/2005/8/layout/lProcess2"/>
    <dgm:cxn modelId="{AA1C9459-B6E5-C84B-A50C-19AFF8D3EE9E}" type="presParOf" srcId="{F51E01CC-D919-834C-AD41-54037AD50B95}" destId="{CA2D0A25-2311-E040-A414-270C1EEEBD35}" srcOrd="2" destOrd="0" presId="urn:microsoft.com/office/officeart/2005/8/layout/lProcess2"/>
    <dgm:cxn modelId="{D3AD3148-22CE-3E4C-B38A-AC7BEF9AB8C5}" type="presParOf" srcId="{922A1D52-EE22-DD45-A082-85752BD0266C}" destId="{D055DFF2-4693-2748-95DA-42BA61E55A16}" srcOrd="5" destOrd="0" presId="urn:microsoft.com/office/officeart/2005/8/layout/lProcess2"/>
    <dgm:cxn modelId="{70FA23D8-385D-3040-8D1D-DC3B6A04EFE5}" type="presParOf" srcId="{922A1D52-EE22-DD45-A082-85752BD0266C}" destId="{955FFC4B-62B2-0B43-8A58-79638419622A}" srcOrd="6" destOrd="0" presId="urn:microsoft.com/office/officeart/2005/8/layout/lProcess2"/>
    <dgm:cxn modelId="{76BE5A4A-459F-6A46-85E9-9BC8A7BD7D9F}" type="presParOf" srcId="{955FFC4B-62B2-0B43-8A58-79638419622A}" destId="{D1BB138F-4024-F34C-B4D7-6EA991524076}" srcOrd="0" destOrd="0" presId="urn:microsoft.com/office/officeart/2005/8/layout/lProcess2"/>
    <dgm:cxn modelId="{0087A050-5AAD-7346-A765-CA939FCBC705}" type="presParOf" srcId="{955FFC4B-62B2-0B43-8A58-79638419622A}" destId="{B28509A7-7B3B-784C-82F8-8476F01F809C}" srcOrd="1" destOrd="0" presId="urn:microsoft.com/office/officeart/2005/8/layout/lProcess2"/>
    <dgm:cxn modelId="{C8B3E57C-10D4-4B4A-8B66-153E68F76722}" type="presParOf" srcId="{955FFC4B-62B2-0B43-8A58-79638419622A}" destId="{7CB51C14-956C-5A40-9D48-0689E962EBD2}" srcOrd="2" destOrd="0" presId="urn:microsoft.com/office/officeart/2005/8/layout/lProcess2"/>
    <dgm:cxn modelId="{480AAF0B-1978-D64D-BA67-D731243F1933}" type="presParOf" srcId="{7CB51C14-956C-5A40-9D48-0689E962EBD2}" destId="{1A08B00D-6946-364C-8416-4C90D105328E}" srcOrd="0" destOrd="0" presId="urn:microsoft.com/office/officeart/2005/8/layout/lProcess2"/>
    <dgm:cxn modelId="{646A88E6-2679-0D4E-A5D5-C55A37E966D2}" type="presParOf" srcId="{1A08B00D-6946-364C-8416-4C90D105328E}" destId="{A6697B98-BC63-1544-9EC4-8C0257A9FA98}" srcOrd="0" destOrd="0" presId="urn:microsoft.com/office/officeart/2005/8/layout/lProcess2"/>
    <dgm:cxn modelId="{8025D387-B971-2E42-ABE9-5B9249BC97CE}" type="presParOf" srcId="{1A08B00D-6946-364C-8416-4C90D105328E}" destId="{5F1DD7B3-4858-A74A-B1C6-B153CC586CEB}" srcOrd="1" destOrd="0" presId="urn:microsoft.com/office/officeart/2005/8/layout/lProcess2"/>
    <dgm:cxn modelId="{6102A72F-7E6F-9B4C-9BBB-B182E243873E}" type="presParOf" srcId="{1A08B00D-6946-364C-8416-4C90D105328E}" destId="{5648EB0A-E44B-4D4C-A1F2-B8E3F110EDB1}" srcOrd="2" destOrd="0" presId="urn:microsoft.com/office/officeart/2005/8/layout/lProcess2"/>
    <dgm:cxn modelId="{0067E443-B45A-2649-AE2B-4B8ED522AC9B}" type="presParOf" srcId="{922A1D52-EE22-DD45-A082-85752BD0266C}" destId="{B7417648-77B1-2C4F-B540-2421349ED0C9}" srcOrd="7" destOrd="0" presId="urn:microsoft.com/office/officeart/2005/8/layout/lProcess2"/>
    <dgm:cxn modelId="{A7C13170-75E9-AC4C-B35C-3AF2B3EF7C50}" type="presParOf" srcId="{922A1D52-EE22-DD45-A082-85752BD0266C}" destId="{1631F698-14A4-1347-A364-9B544215FAAE}" srcOrd="8" destOrd="0" presId="urn:microsoft.com/office/officeart/2005/8/layout/lProcess2"/>
    <dgm:cxn modelId="{0B0A8BD7-D651-4147-8507-3FB1F7A4354A}" type="presParOf" srcId="{1631F698-14A4-1347-A364-9B544215FAAE}" destId="{AA0E655F-4771-D743-B537-9B07BFE2AEC1}" srcOrd="0" destOrd="0" presId="urn:microsoft.com/office/officeart/2005/8/layout/lProcess2"/>
    <dgm:cxn modelId="{DAE0188A-9180-514B-B722-B096BF2CA8D0}" type="presParOf" srcId="{1631F698-14A4-1347-A364-9B544215FAAE}" destId="{1A321FB8-07E6-284F-B100-248A3F90FC67}" srcOrd="1" destOrd="0" presId="urn:microsoft.com/office/officeart/2005/8/layout/lProcess2"/>
    <dgm:cxn modelId="{1D938D37-3B66-7A44-B675-60A2A5195100}" type="presParOf" srcId="{1631F698-14A4-1347-A364-9B544215FAAE}" destId="{F300AF2C-0D95-E64B-9803-FD19E62E947B}" srcOrd="2" destOrd="0" presId="urn:microsoft.com/office/officeart/2005/8/layout/lProcess2"/>
    <dgm:cxn modelId="{003633DA-4DD4-E84A-9593-6CC605D0F801}" type="presParOf" srcId="{F300AF2C-0D95-E64B-9803-FD19E62E947B}" destId="{BFD5645B-5D83-1045-B872-EAA897176AE7}" srcOrd="0" destOrd="0" presId="urn:microsoft.com/office/officeart/2005/8/layout/lProcess2"/>
    <dgm:cxn modelId="{AF8A11FF-5F23-C44B-83B6-B53920FB7066}" type="presParOf" srcId="{BFD5645B-5D83-1045-B872-EAA897176AE7}" destId="{30A1652D-F658-1847-B3C7-D1A432601823}" srcOrd="0" destOrd="0" presId="urn:microsoft.com/office/officeart/2005/8/layout/lProcess2"/>
    <dgm:cxn modelId="{CB7876B1-2BBF-8C4B-BD5A-0F80AC824314}" type="presParOf" srcId="{BFD5645B-5D83-1045-B872-EAA897176AE7}" destId="{EF1AFD36-538A-8646-9A24-BEDCBC694CC5}" srcOrd="1" destOrd="0" presId="urn:microsoft.com/office/officeart/2005/8/layout/lProcess2"/>
    <dgm:cxn modelId="{0BF5E595-0823-C441-9C11-ECDE50E7A9BC}" type="presParOf" srcId="{BFD5645B-5D83-1045-B872-EAA897176AE7}" destId="{F406EA00-ECDC-0149-A044-60C38BB334E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7792C-3988-984B-8A1C-72B2221C971A}" type="doc">
      <dgm:prSet loTypeId="urn:microsoft.com/office/officeart/2005/8/layout/lProcess2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218D0F-0E4D-584D-A3AC-6C7913BBF3C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gm:t>
    </dgm:pt>
    <dgm:pt modelId="{847AD4B7-9097-7F4F-9DBE-DA9CA0BD2AF3}" type="parTrans" cxnId="{97469641-77C9-4941-AA74-6E329A258538}">
      <dgm:prSet/>
      <dgm:spPr/>
      <dgm:t>
        <a:bodyPr/>
        <a:lstStyle/>
        <a:p>
          <a:endParaRPr lang="en-US"/>
        </a:p>
      </dgm:t>
    </dgm:pt>
    <dgm:pt modelId="{6F6F5827-095A-CF48-9D1E-BDDB54D9C834}" type="sibTrans" cxnId="{97469641-77C9-4941-AA74-6E329A258538}">
      <dgm:prSet/>
      <dgm:spPr/>
      <dgm:t>
        <a:bodyPr/>
        <a:lstStyle/>
        <a:p>
          <a:endParaRPr lang="en-US"/>
        </a:p>
      </dgm:t>
    </dgm:pt>
    <dgm:pt modelId="{347472A6-984E-D04E-B585-EFD9E5B80ED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Anterior / Anterolateral shoulder pain.</a:t>
          </a:r>
        </a:p>
      </dgm:t>
    </dgm:pt>
    <dgm:pt modelId="{8AB928D7-BE97-0843-9DAB-92E01CCB06BC}" type="parTrans" cxnId="{1F3E4413-2F67-9748-9E51-9E2BBD3A85EA}">
      <dgm:prSet/>
      <dgm:spPr/>
      <dgm:t>
        <a:bodyPr/>
        <a:lstStyle/>
        <a:p>
          <a:endParaRPr lang="en-US"/>
        </a:p>
      </dgm:t>
    </dgm:pt>
    <dgm:pt modelId="{2AE3FB09-289C-1244-850D-B68408CD8E69}" type="sibTrans" cxnId="{1F3E4413-2F67-9748-9E51-9E2BBD3A85EA}">
      <dgm:prSet/>
      <dgm:spPr/>
      <dgm:t>
        <a:bodyPr/>
        <a:lstStyle/>
        <a:p>
          <a:endParaRPr lang="en-US"/>
        </a:p>
      </dgm:t>
    </dgm:pt>
    <dgm:pt modelId="{C78769A5-8170-EC44-B3DB-BB6F3CA63EF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Painful arc moving overhead from 60 degrees.</a:t>
          </a:r>
        </a:p>
      </dgm:t>
    </dgm:pt>
    <dgm:pt modelId="{70D13BC9-D197-8E46-AF43-57EB8CC652F6}" type="parTrans" cxnId="{583F6AF5-E3DC-1C43-9946-BCC77FF4EB31}">
      <dgm:prSet/>
      <dgm:spPr/>
      <dgm:t>
        <a:bodyPr/>
        <a:lstStyle/>
        <a:p>
          <a:endParaRPr lang="en-US"/>
        </a:p>
      </dgm:t>
    </dgm:pt>
    <dgm:pt modelId="{5CAA5B41-6D9D-8345-9A24-17845AB66C6F}" type="sibTrans" cxnId="{583F6AF5-E3DC-1C43-9946-BCC77FF4EB31}">
      <dgm:prSet/>
      <dgm:spPr/>
      <dgm:t>
        <a:bodyPr/>
        <a:lstStyle/>
        <a:p>
          <a:endParaRPr lang="en-US"/>
        </a:p>
      </dgm:t>
    </dgm:pt>
    <dgm:pt modelId="{E296F86A-D1C9-FE4A-A056-B6BF50BDEAB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MOI</a:t>
          </a:r>
        </a:p>
      </dgm:t>
    </dgm:pt>
    <dgm:pt modelId="{22C199B1-0E8B-404A-BF17-88040A83105B}" type="parTrans" cxnId="{7AE14102-0B5A-9D46-903B-F90383184BFF}">
      <dgm:prSet/>
      <dgm:spPr/>
      <dgm:t>
        <a:bodyPr/>
        <a:lstStyle/>
        <a:p>
          <a:endParaRPr lang="en-US"/>
        </a:p>
      </dgm:t>
    </dgm:pt>
    <dgm:pt modelId="{9616A8B9-F904-EB43-8BD6-6F23E20E683C}" type="sibTrans" cxnId="{7AE14102-0B5A-9D46-903B-F90383184BFF}">
      <dgm:prSet/>
      <dgm:spPr/>
      <dgm:t>
        <a:bodyPr/>
        <a:lstStyle/>
        <a:p>
          <a:endParaRPr lang="en-US"/>
        </a:p>
      </dgm:t>
    </dgm:pt>
    <dgm:pt modelId="{4C53B208-942C-5B4E-9F9C-7BDA6306C40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Chronic MOI.</a:t>
          </a:r>
        </a:p>
      </dgm:t>
    </dgm:pt>
    <dgm:pt modelId="{58BF7E6F-060B-CF45-972C-221B54654153}" type="parTrans" cxnId="{6ABEA788-F8EB-D64A-ADEC-28551FD33306}">
      <dgm:prSet/>
      <dgm:spPr/>
      <dgm:t>
        <a:bodyPr/>
        <a:lstStyle/>
        <a:p>
          <a:endParaRPr lang="en-US"/>
        </a:p>
      </dgm:t>
    </dgm:pt>
    <dgm:pt modelId="{7371886B-A99D-204A-B019-3ACD3B69164E}" type="sibTrans" cxnId="{6ABEA788-F8EB-D64A-ADEC-28551FD33306}">
      <dgm:prSet/>
      <dgm:spPr/>
      <dgm:t>
        <a:bodyPr/>
        <a:lstStyle/>
        <a:p>
          <a:endParaRPr lang="en-US"/>
        </a:p>
      </dgm:t>
    </dgm:pt>
    <dgm:pt modelId="{2AAE641B-FB9A-184D-8790-A778CC468EB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Repetitive overuse mechanism.</a:t>
          </a:r>
        </a:p>
      </dgm:t>
    </dgm:pt>
    <dgm:pt modelId="{ABDC6DA4-5388-5A49-98CA-CDAD5A223753}" type="parTrans" cxnId="{BB76D914-EA42-564A-A348-083EBCA65A39}">
      <dgm:prSet/>
      <dgm:spPr/>
      <dgm:t>
        <a:bodyPr/>
        <a:lstStyle/>
        <a:p>
          <a:endParaRPr lang="en-US"/>
        </a:p>
      </dgm:t>
    </dgm:pt>
    <dgm:pt modelId="{6F44CAD7-D237-0B4D-8EC7-6B2A921D2B32}" type="sibTrans" cxnId="{BB76D914-EA42-564A-A348-083EBCA65A39}">
      <dgm:prSet/>
      <dgm:spPr/>
      <dgm:t>
        <a:bodyPr/>
        <a:lstStyle/>
        <a:p>
          <a:endParaRPr lang="en-US"/>
        </a:p>
      </dgm:t>
    </dgm:pt>
    <dgm:pt modelId="{40D2C8CB-F665-C049-A35B-8BA34692E04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Key Findings</a:t>
          </a:r>
        </a:p>
      </dgm:t>
    </dgm:pt>
    <dgm:pt modelId="{C1CB0C4B-AB47-3447-986A-B84CA7CA1DA2}" type="parTrans" cxnId="{AC572B0D-2F49-DE47-9665-64582063D1F7}">
      <dgm:prSet/>
      <dgm:spPr/>
      <dgm:t>
        <a:bodyPr/>
        <a:lstStyle/>
        <a:p>
          <a:endParaRPr lang="en-US"/>
        </a:p>
      </dgm:t>
    </dgm:pt>
    <dgm:pt modelId="{6BB2901A-77C1-A14C-858C-A2246DDA7BE4}" type="sibTrans" cxnId="{AC572B0D-2F49-DE47-9665-64582063D1F7}">
      <dgm:prSet/>
      <dgm:spPr/>
      <dgm:t>
        <a:bodyPr/>
        <a:lstStyle/>
        <a:p>
          <a:endParaRPr lang="en-US"/>
        </a:p>
      </dgm:t>
    </dgm:pt>
    <dgm:pt modelId="{BBFD786B-0283-604C-A669-B6816BDB484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Over 30’s presenting with impingement may be hypomobile.</a:t>
          </a:r>
        </a:p>
      </dgm:t>
    </dgm:pt>
    <dgm:pt modelId="{4FDF52B2-0CBD-C641-92DC-8DBB5A18D885}" type="parTrans" cxnId="{E2E02F73-322A-D543-8889-F4558BA017D2}">
      <dgm:prSet/>
      <dgm:spPr/>
      <dgm:t>
        <a:bodyPr/>
        <a:lstStyle/>
        <a:p>
          <a:endParaRPr lang="en-US"/>
        </a:p>
      </dgm:t>
    </dgm:pt>
    <dgm:pt modelId="{0AE142E4-2578-A543-8FC3-C5E601492B49}" type="sibTrans" cxnId="{E2E02F73-322A-D543-8889-F4558BA017D2}">
      <dgm:prSet/>
      <dgm:spPr/>
      <dgm:t>
        <a:bodyPr/>
        <a:lstStyle/>
        <a:p>
          <a:endParaRPr lang="en-US"/>
        </a:p>
      </dgm:t>
    </dgm:pt>
    <dgm:pt modelId="{4123D418-80FD-D54F-804F-ACDE9C4306C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Diagnostic Evidence</a:t>
          </a:r>
        </a:p>
      </dgm:t>
    </dgm:pt>
    <dgm:pt modelId="{7D3010C3-2374-FB4A-A8C7-AB644869E668}" type="parTrans" cxnId="{9F463779-B7F7-F04E-8D32-C657A5EA9164}">
      <dgm:prSet/>
      <dgm:spPr/>
      <dgm:t>
        <a:bodyPr/>
        <a:lstStyle/>
        <a:p>
          <a:endParaRPr lang="en-US"/>
        </a:p>
      </dgm:t>
    </dgm:pt>
    <dgm:pt modelId="{2C205009-A7F8-0646-B13E-6B7AD84FFD08}" type="sibTrans" cxnId="{9F463779-B7F7-F04E-8D32-C657A5EA9164}">
      <dgm:prSet/>
      <dgm:spPr/>
      <dgm:t>
        <a:bodyPr/>
        <a:lstStyle/>
        <a:p>
          <a:endParaRPr lang="en-US"/>
        </a:p>
      </dgm:t>
    </dgm:pt>
    <dgm:pt modelId="{BE2765E7-CDB6-7F48-9783-54F627F84AE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Hawkins Kennedy test (sensitivity 80%, specificity 56%).</a:t>
          </a:r>
        </a:p>
      </dgm:t>
    </dgm:pt>
    <dgm:pt modelId="{A67C39DD-A7A6-D84A-8F66-A753F701B8C8}" type="parTrans" cxnId="{E81997DC-B8DE-1949-BA25-E690D453BF56}">
      <dgm:prSet/>
      <dgm:spPr/>
      <dgm:t>
        <a:bodyPr/>
        <a:lstStyle/>
        <a:p>
          <a:endParaRPr lang="en-US"/>
        </a:p>
      </dgm:t>
    </dgm:pt>
    <dgm:pt modelId="{C49F9CC8-07CC-AD48-8923-891CBCBB49D6}" type="sibTrans" cxnId="{E81997DC-B8DE-1949-BA25-E690D453BF56}">
      <dgm:prSet/>
      <dgm:spPr/>
      <dgm:t>
        <a:bodyPr/>
        <a:lstStyle/>
        <a:p>
          <a:endParaRPr lang="en-US"/>
        </a:p>
      </dgm:t>
    </dgm:pt>
    <dgm:pt modelId="{7DCAF9BD-E8E3-6840-8911-8220A3953FB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Neer’s Test (sensitivity 72%, specificity 60%).</a:t>
          </a:r>
        </a:p>
      </dgm:t>
    </dgm:pt>
    <dgm:pt modelId="{48A17F4D-CCA4-574B-B8D1-435E891DBF23}" type="parTrans" cxnId="{4FC0EAEA-3CFA-1545-B4AF-5DD929E98BDB}">
      <dgm:prSet/>
      <dgm:spPr/>
      <dgm:t>
        <a:bodyPr/>
        <a:lstStyle/>
        <a:p>
          <a:endParaRPr lang="en-US"/>
        </a:p>
      </dgm:t>
    </dgm:pt>
    <dgm:pt modelId="{E7AD61D5-DC05-9740-88FB-4CB6D75F5DB2}" type="sibTrans" cxnId="{4FC0EAEA-3CFA-1545-B4AF-5DD929E98BDB}">
      <dgm:prSet/>
      <dgm:spPr/>
      <dgm:t>
        <a:bodyPr/>
        <a:lstStyle/>
        <a:p>
          <a:endParaRPr lang="en-US"/>
        </a:p>
      </dgm:t>
    </dgm:pt>
    <dgm:pt modelId="{0A342D53-0DB8-3444-86CB-FB8E62F3CEE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Pain with general overhead activities.</a:t>
          </a:r>
        </a:p>
      </dgm:t>
    </dgm:pt>
    <dgm:pt modelId="{66A1B315-D49C-7440-B799-0D2B89D4D981}" type="parTrans" cxnId="{3709F461-03E5-6E47-A564-7847E8ED69E0}">
      <dgm:prSet/>
      <dgm:spPr/>
      <dgm:t>
        <a:bodyPr/>
        <a:lstStyle/>
        <a:p>
          <a:endParaRPr lang="en-US"/>
        </a:p>
      </dgm:t>
    </dgm:pt>
    <dgm:pt modelId="{5F6FF9A5-2287-DD49-B1E4-2FD53D13F39D}" type="sibTrans" cxnId="{3709F461-03E5-6E47-A564-7847E8ED69E0}">
      <dgm:prSet/>
      <dgm:spPr/>
      <dgm:t>
        <a:bodyPr/>
        <a:lstStyle/>
        <a:p>
          <a:endParaRPr lang="en-US"/>
        </a:p>
      </dgm:t>
    </dgm:pt>
    <dgm:pt modelId="{A6C2832B-B447-E349-8800-2DA76D3A431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Poor posture / scapular mechanics.</a:t>
          </a:r>
        </a:p>
      </dgm:t>
    </dgm:pt>
    <dgm:pt modelId="{79195B8B-CA8F-8546-A13F-920B6937C4E3}" type="parTrans" cxnId="{ED22C5E6-0509-8F48-89D2-A0D677394856}">
      <dgm:prSet/>
      <dgm:spPr/>
      <dgm:t>
        <a:bodyPr/>
        <a:lstStyle/>
        <a:p>
          <a:endParaRPr lang="en-US"/>
        </a:p>
      </dgm:t>
    </dgm:pt>
    <dgm:pt modelId="{B851BA20-B784-734E-83ED-E05E0F124AB0}" type="sibTrans" cxnId="{ED22C5E6-0509-8F48-89D2-A0D677394856}">
      <dgm:prSet/>
      <dgm:spPr/>
      <dgm:t>
        <a:bodyPr/>
        <a:lstStyle/>
        <a:p>
          <a:endParaRPr lang="en-US"/>
        </a:p>
      </dgm:t>
    </dgm:pt>
    <dgm:pt modelId="{2039A6BC-5D6F-1E46-8E8E-D086B46ED25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Evaluation Essentials</a:t>
          </a:r>
        </a:p>
      </dgm:t>
    </dgm:pt>
    <dgm:pt modelId="{18C14C5E-BF77-D24A-93E5-E1B6694A366B}" type="parTrans" cxnId="{F73B4E48-FBBB-E247-B34E-B765239BCDB0}">
      <dgm:prSet/>
      <dgm:spPr/>
      <dgm:t>
        <a:bodyPr/>
        <a:lstStyle/>
        <a:p>
          <a:endParaRPr lang="en-US"/>
        </a:p>
      </dgm:t>
    </dgm:pt>
    <dgm:pt modelId="{DC7D6B3A-20C7-E749-BCBB-C016E530C4B4}" type="sibTrans" cxnId="{F73B4E48-FBBB-E247-B34E-B765239BCDB0}">
      <dgm:prSet/>
      <dgm:spPr/>
      <dgm:t>
        <a:bodyPr/>
        <a:lstStyle/>
        <a:p>
          <a:endParaRPr lang="en-US"/>
        </a:p>
      </dgm:t>
    </dgm:pt>
    <dgm:pt modelId="{C38111FF-F9C1-F142-B0A5-F61799531D6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Empty Can, Neer’s, Hawkins Kennedy.</a:t>
          </a:r>
        </a:p>
      </dgm:t>
    </dgm:pt>
    <dgm:pt modelId="{E84505D7-3CDD-1849-93E3-A44BB042E8C8}" type="parTrans" cxnId="{97526E1B-8528-DA49-A0C7-EEAB18EA30F2}">
      <dgm:prSet/>
      <dgm:spPr/>
      <dgm:t>
        <a:bodyPr/>
        <a:lstStyle/>
        <a:p>
          <a:endParaRPr lang="en-US"/>
        </a:p>
      </dgm:t>
    </dgm:pt>
    <dgm:pt modelId="{6460CF1C-BD09-C342-A323-156ADC2E6B2B}" type="sibTrans" cxnId="{97526E1B-8528-DA49-A0C7-EEAB18EA30F2}">
      <dgm:prSet/>
      <dgm:spPr/>
      <dgm:t>
        <a:bodyPr/>
        <a:lstStyle/>
        <a:p>
          <a:endParaRPr lang="en-US"/>
        </a:p>
      </dgm:t>
    </dgm:pt>
    <dgm:pt modelId="{F5EA5B4A-6C8D-6041-98BF-7D5854FF544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Evaluate Scapular mechanics and postural positioning.</a:t>
          </a:r>
        </a:p>
      </dgm:t>
    </dgm:pt>
    <dgm:pt modelId="{1F77A71B-406C-CB47-A0A4-2DE5A1380544}" type="parTrans" cxnId="{4AE28633-77DF-9F47-B5E4-524AD2A10370}">
      <dgm:prSet/>
      <dgm:spPr/>
      <dgm:t>
        <a:bodyPr/>
        <a:lstStyle/>
        <a:p>
          <a:endParaRPr lang="en-US"/>
        </a:p>
      </dgm:t>
    </dgm:pt>
    <dgm:pt modelId="{9F56F1FC-F66F-F648-99F4-8DBEB3A3CCDE}" type="sibTrans" cxnId="{4AE28633-77DF-9F47-B5E4-524AD2A10370}">
      <dgm:prSet/>
      <dgm:spPr/>
      <dgm:t>
        <a:bodyPr/>
        <a:lstStyle/>
        <a:p>
          <a:endParaRPr lang="en-US"/>
        </a:p>
      </dgm:t>
    </dgm:pt>
    <dgm:pt modelId="{899AB769-1469-914D-98DB-AC8C7986CB1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Empty can test (sensitivity up to 89%, specificity up to 82%).</a:t>
          </a:r>
        </a:p>
      </dgm:t>
    </dgm:pt>
    <dgm:pt modelId="{889BBEF4-BED1-4446-B52E-67DF9188C2FC}" type="parTrans" cxnId="{6EF910B9-30D8-464D-B9D8-9B4A97EAB310}">
      <dgm:prSet/>
      <dgm:spPr/>
      <dgm:t>
        <a:bodyPr/>
        <a:lstStyle/>
        <a:p>
          <a:endParaRPr lang="en-US"/>
        </a:p>
      </dgm:t>
    </dgm:pt>
    <dgm:pt modelId="{586F5621-C316-2A45-AD93-D2A9B04F3B8B}" type="sibTrans" cxnId="{6EF910B9-30D8-464D-B9D8-9B4A97EAB310}">
      <dgm:prSet/>
      <dgm:spPr/>
      <dgm:t>
        <a:bodyPr/>
        <a:lstStyle/>
        <a:p>
          <a:endParaRPr lang="en-US"/>
        </a:p>
      </dgm:t>
    </dgm:pt>
    <dgm:pt modelId="{922A1D52-EE22-DD45-A082-85752BD0266C}" type="pres">
      <dgm:prSet presAssocID="{A2F7792C-3988-984B-8A1C-72B2221C971A}" presName="theList" presStyleCnt="0">
        <dgm:presLayoutVars>
          <dgm:dir/>
          <dgm:animLvl val="lvl"/>
          <dgm:resizeHandles val="exact"/>
        </dgm:presLayoutVars>
      </dgm:prSet>
      <dgm:spPr/>
    </dgm:pt>
    <dgm:pt modelId="{4405F271-3F08-484B-97C9-9DB18801796C}" type="pres">
      <dgm:prSet presAssocID="{4F218D0F-0E4D-584D-A3AC-6C7913BBF3C4}" presName="compNode" presStyleCnt="0"/>
      <dgm:spPr/>
    </dgm:pt>
    <dgm:pt modelId="{11B2BDAD-8A3F-4D42-AFC3-D6C547D520DB}" type="pres">
      <dgm:prSet presAssocID="{4F218D0F-0E4D-584D-A3AC-6C7913BBF3C4}" presName="aNode" presStyleLbl="bgShp" presStyleIdx="0" presStyleCnt="5"/>
      <dgm:spPr/>
    </dgm:pt>
    <dgm:pt modelId="{6CD9DAFC-A4E7-7840-9FB4-BC283BC5DFAB}" type="pres">
      <dgm:prSet presAssocID="{4F218D0F-0E4D-584D-A3AC-6C7913BBF3C4}" presName="textNode" presStyleLbl="bgShp" presStyleIdx="0" presStyleCnt="5"/>
      <dgm:spPr/>
    </dgm:pt>
    <dgm:pt modelId="{82B612C4-B5A4-8E44-BF5B-AC1E96B16DF6}" type="pres">
      <dgm:prSet presAssocID="{4F218D0F-0E4D-584D-A3AC-6C7913BBF3C4}" presName="compChildNode" presStyleCnt="0"/>
      <dgm:spPr/>
    </dgm:pt>
    <dgm:pt modelId="{1AD01F64-3128-444E-A5CE-1C7764ACC7ED}" type="pres">
      <dgm:prSet presAssocID="{4F218D0F-0E4D-584D-A3AC-6C7913BBF3C4}" presName="theInnerList" presStyleCnt="0"/>
      <dgm:spPr/>
    </dgm:pt>
    <dgm:pt modelId="{54D6F162-01F7-9F47-8A25-9C0398C233F5}" type="pres">
      <dgm:prSet presAssocID="{347472A6-984E-D04E-B585-EFD9E5B80ED4}" presName="childNode" presStyleLbl="node1" presStyleIdx="0" presStyleCnt="12" custScaleX="100102" custScaleY="98279" custLinFactNeighborX="0" custLinFactNeighborY="-30313">
        <dgm:presLayoutVars>
          <dgm:bulletEnabled val="1"/>
        </dgm:presLayoutVars>
      </dgm:prSet>
      <dgm:spPr/>
    </dgm:pt>
    <dgm:pt modelId="{37FA1F93-6775-9240-A7AB-603C5EB00F6B}" type="pres">
      <dgm:prSet presAssocID="{347472A6-984E-D04E-B585-EFD9E5B80ED4}" presName="aSpace2" presStyleCnt="0"/>
      <dgm:spPr/>
    </dgm:pt>
    <dgm:pt modelId="{BED6E38B-14DC-5144-810B-D676B0E8CD3E}" type="pres">
      <dgm:prSet presAssocID="{C78769A5-8170-EC44-B3DB-BB6F3CA63EFA}" presName="childNode" presStyleLbl="node1" presStyleIdx="1" presStyleCnt="12" custScaleX="100102" custScaleY="102137">
        <dgm:presLayoutVars>
          <dgm:bulletEnabled val="1"/>
        </dgm:presLayoutVars>
      </dgm:prSet>
      <dgm:spPr/>
    </dgm:pt>
    <dgm:pt modelId="{73E8038B-71F7-AE4D-9FD5-77A6C5CDE74E}" type="pres">
      <dgm:prSet presAssocID="{C78769A5-8170-EC44-B3DB-BB6F3CA63EFA}" presName="aSpace2" presStyleCnt="0"/>
      <dgm:spPr/>
    </dgm:pt>
    <dgm:pt modelId="{F996D66A-4CEE-6D4C-A598-4BE3D9D2E8F8}" type="pres">
      <dgm:prSet presAssocID="{0A342D53-0DB8-3444-86CB-FB8E62F3CEE2}" presName="childNode" presStyleLbl="node1" presStyleIdx="2" presStyleCnt="12">
        <dgm:presLayoutVars>
          <dgm:bulletEnabled val="1"/>
        </dgm:presLayoutVars>
      </dgm:prSet>
      <dgm:spPr/>
    </dgm:pt>
    <dgm:pt modelId="{454D8C31-A96D-8041-82FF-B6B611B5D753}" type="pres">
      <dgm:prSet presAssocID="{4F218D0F-0E4D-584D-A3AC-6C7913BBF3C4}" presName="aSpace" presStyleCnt="0"/>
      <dgm:spPr/>
    </dgm:pt>
    <dgm:pt modelId="{00E806F3-E640-1643-A31B-26BD77DED648}" type="pres">
      <dgm:prSet presAssocID="{E296F86A-D1C9-FE4A-A056-B6BF50BDEAB3}" presName="compNode" presStyleCnt="0"/>
      <dgm:spPr/>
    </dgm:pt>
    <dgm:pt modelId="{6A4943FD-6259-3340-9399-79B949061122}" type="pres">
      <dgm:prSet presAssocID="{E296F86A-D1C9-FE4A-A056-B6BF50BDEAB3}" presName="aNode" presStyleLbl="bgShp" presStyleIdx="1" presStyleCnt="5"/>
      <dgm:spPr/>
    </dgm:pt>
    <dgm:pt modelId="{E5A3F1F9-F73E-8842-903F-EF99DC441578}" type="pres">
      <dgm:prSet presAssocID="{E296F86A-D1C9-FE4A-A056-B6BF50BDEAB3}" presName="textNode" presStyleLbl="bgShp" presStyleIdx="1" presStyleCnt="5"/>
      <dgm:spPr/>
    </dgm:pt>
    <dgm:pt modelId="{9B4FFB44-66AE-824B-BECE-7635B5EEFD5D}" type="pres">
      <dgm:prSet presAssocID="{E296F86A-D1C9-FE4A-A056-B6BF50BDEAB3}" presName="compChildNode" presStyleCnt="0"/>
      <dgm:spPr/>
    </dgm:pt>
    <dgm:pt modelId="{A758EAFD-9D16-EA45-92AE-97C5A7BAC44D}" type="pres">
      <dgm:prSet presAssocID="{E296F86A-D1C9-FE4A-A056-B6BF50BDEAB3}" presName="theInnerList" presStyleCnt="0"/>
      <dgm:spPr/>
    </dgm:pt>
    <dgm:pt modelId="{76930B5F-805F-284E-8BD2-CABB25D913EF}" type="pres">
      <dgm:prSet presAssocID="{4C53B208-942C-5B4E-9F9C-7BDA6306C40A}" presName="childNode" presStyleLbl="node1" presStyleIdx="3" presStyleCnt="12">
        <dgm:presLayoutVars>
          <dgm:bulletEnabled val="1"/>
        </dgm:presLayoutVars>
      </dgm:prSet>
      <dgm:spPr/>
    </dgm:pt>
    <dgm:pt modelId="{1DFB814E-A33F-EE4D-A02A-5AB5E13795E3}" type="pres">
      <dgm:prSet presAssocID="{4C53B208-942C-5B4E-9F9C-7BDA6306C40A}" presName="aSpace2" presStyleCnt="0"/>
      <dgm:spPr/>
    </dgm:pt>
    <dgm:pt modelId="{2ECE10E1-A8E3-1141-B231-AE53B7A71AC9}" type="pres">
      <dgm:prSet presAssocID="{2AAE641B-FB9A-184D-8790-A778CC468EB1}" presName="childNode" presStyleLbl="node1" presStyleIdx="4" presStyleCnt="12">
        <dgm:presLayoutVars>
          <dgm:bulletEnabled val="1"/>
        </dgm:presLayoutVars>
      </dgm:prSet>
      <dgm:spPr/>
    </dgm:pt>
    <dgm:pt modelId="{515F5802-0A3F-2243-8029-25414737286F}" type="pres">
      <dgm:prSet presAssocID="{2AAE641B-FB9A-184D-8790-A778CC468EB1}" presName="aSpace2" presStyleCnt="0"/>
      <dgm:spPr/>
    </dgm:pt>
    <dgm:pt modelId="{65882CB7-EA1C-AA42-A5E1-A9420BDF235A}" type="pres">
      <dgm:prSet presAssocID="{A6C2832B-B447-E349-8800-2DA76D3A431B}" presName="childNode" presStyleLbl="node1" presStyleIdx="5" presStyleCnt="12">
        <dgm:presLayoutVars>
          <dgm:bulletEnabled val="1"/>
        </dgm:presLayoutVars>
      </dgm:prSet>
      <dgm:spPr/>
    </dgm:pt>
    <dgm:pt modelId="{BFD491D8-6582-6242-92D7-F11E163BC6FB}" type="pres">
      <dgm:prSet presAssocID="{E296F86A-D1C9-FE4A-A056-B6BF50BDEAB3}" presName="aSpace" presStyleCnt="0"/>
      <dgm:spPr/>
    </dgm:pt>
    <dgm:pt modelId="{20696AA2-A9E5-6D4B-81F7-0BAA690FF7C9}" type="pres">
      <dgm:prSet presAssocID="{2039A6BC-5D6F-1E46-8E8E-D086B46ED253}" presName="compNode" presStyleCnt="0"/>
      <dgm:spPr/>
    </dgm:pt>
    <dgm:pt modelId="{0BCDD568-8B74-2D48-8168-BE4FC22724FB}" type="pres">
      <dgm:prSet presAssocID="{2039A6BC-5D6F-1E46-8E8E-D086B46ED253}" presName="aNode" presStyleLbl="bgShp" presStyleIdx="2" presStyleCnt="5"/>
      <dgm:spPr/>
    </dgm:pt>
    <dgm:pt modelId="{EDAD4621-D294-2E4F-B521-5B8761334A57}" type="pres">
      <dgm:prSet presAssocID="{2039A6BC-5D6F-1E46-8E8E-D086B46ED253}" presName="textNode" presStyleLbl="bgShp" presStyleIdx="2" presStyleCnt="5"/>
      <dgm:spPr/>
    </dgm:pt>
    <dgm:pt modelId="{76BE73A5-2BA4-B641-B684-04AE994F7955}" type="pres">
      <dgm:prSet presAssocID="{2039A6BC-5D6F-1E46-8E8E-D086B46ED253}" presName="compChildNode" presStyleCnt="0"/>
      <dgm:spPr/>
    </dgm:pt>
    <dgm:pt modelId="{F51E01CC-D919-834C-AD41-54037AD50B95}" type="pres">
      <dgm:prSet presAssocID="{2039A6BC-5D6F-1E46-8E8E-D086B46ED253}" presName="theInnerList" presStyleCnt="0"/>
      <dgm:spPr/>
    </dgm:pt>
    <dgm:pt modelId="{B7761BD4-ED04-064D-A14A-001886FF36F7}" type="pres">
      <dgm:prSet presAssocID="{F5EA5B4A-6C8D-6041-98BF-7D5854FF5446}" presName="childNode" presStyleLbl="node1" presStyleIdx="6" presStyleCnt="12">
        <dgm:presLayoutVars>
          <dgm:bulletEnabled val="1"/>
        </dgm:presLayoutVars>
      </dgm:prSet>
      <dgm:spPr/>
    </dgm:pt>
    <dgm:pt modelId="{25530BE9-B6B2-CA49-A7AC-8E68CA021386}" type="pres">
      <dgm:prSet presAssocID="{F5EA5B4A-6C8D-6041-98BF-7D5854FF5446}" presName="aSpace2" presStyleCnt="0"/>
      <dgm:spPr/>
    </dgm:pt>
    <dgm:pt modelId="{CA2D0A25-2311-E040-A414-270C1EEEBD35}" type="pres">
      <dgm:prSet presAssocID="{C38111FF-F9C1-F142-B0A5-F61799531D6C}" presName="childNode" presStyleLbl="node1" presStyleIdx="7" presStyleCnt="12">
        <dgm:presLayoutVars>
          <dgm:bulletEnabled val="1"/>
        </dgm:presLayoutVars>
      </dgm:prSet>
      <dgm:spPr/>
    </dgm:pt>
    <dgm:pt modelId="{D055DFF2-4693-2748-95DA-42BA61E55A16}" type="pres">
      <dgm:prSet presAssocID="{2039A6BC-5D6F-1E46-8E8E-D086B46ED253}" presName="aSpace" presStyleCnt="0"/>
      <dgm:spPr/>
    </dgm:pt>
    <dgm:pt modelId="{955FFC4B-62B2-0B43-8A58-79638419622A}" type="pres">
      <dgm:prSet presAssocID="{40D2C8CB-F665-C049-A35B-8BA34692E046}" presName="compNode" presStyleCnt="0"/>
      <dgm:spPr/>
    </dgm:pt>
    <dgm:pt modelId="{D1BB138F-4024-F34C-B4D7-6EA991524076}" type="pres">
      <dgm:prSet presAssocID="{40D2C8CB-F665-C049-A35B-8BA34692E046}" presName="aNode" presStyleLbl="bgShp" presStyleIdx="3" presStyleCnt="5"/>
      <dgm:spPr/>
    </dgm:pt>
    <dgm:pt modelId="{B28509A7-7B3B-784C-82F8-8476F01F809C}" type="pres">
      <dgm:prSet presAssocID="{40D2C8CB-F665-C049-A35B-8BA34692E046}" presName="textNode" presStyleLbl="bgShp" presStyleIdx="3" presStyleCnt="5"/>
      <dgm:spPr/>
    </dgm:pt>
    <dgm:pt modelId="{7CB51C14-956C-5A40-9D48-0689E962EBD2}" type="pres">
      <dgm:prSet presAssocID="{40D2C8CB-F665-C049-A35B-8BA34692E046}" presName="compChildNode" presStyleCnt="0"/>
      <dgm:spPr/>
    </dgm:pt>
    <dgm:pt modelId="{1A08B00D-6946-364C-8416-4C90D105328E}" type="pres">
      <dgm:prSet presAssocID="{40D2C8CB-F665-C049-A35B-8BA34692E046}" presName="theInnerList" presStyleCnt="0"/>
      <dgm:spPr/>
    </dgm:pt>
    <dgm:pt modelId="{CD9258C9-5A9C-2142-884B-FF7BAFBE67B0}" type="pres">
      <dgm:prSet presAssocID="{BBFD786B-0283-604C-A669-B6816BDB4842}" presName="childNode" presStyleLbl="node1" presStyleIdx="8" presStyleCnt="12">
        <dgm:presLayoutVars>
          <dgm:bulletEnabled val="1"/>
        </dgm:presLayoutVars>
      </dgm:prSet>
      <dgm:spPr/>
    </dgm:pt>
    <dgm:pt modelId="{B7417648-77B1-2C4F-B540-2421349ED0C9}" type="pres">
      <dgm:prSet presAssocID="{40D2C8CB-F665-C049-A35B-8BA34692E046}" presName="aSpace" presStyleCnt="0"/>
      <dgm:spPr/>
    </dgm:pt>
    <dgm:pt modelId="{1631F698-14A4-1347-A364-9B544215FAAE}" type="pres">
      <dgm:prSet presAssocID="{4123D418-80FD-D54F-804F-ACDE9C4306C8}" presName="compNode" presStyleCnt="0"/>
      <dgm:spPr/>
    </dgm:pt>
    <dgm:pt modelId="{AA0E655F-4771-D743-B537-9B07BFE2AEC1}" type="pres">
      <dgm:prSet presAssocID="{4123D418-80FD-D54F-804F-ACDE9C4306C8}" presName="aNode" presStyleLbl="bgShp" presStyleIdx="4" presStyleCnt="5"/>
      <dgm:spPr/>
    </dgm:pt>
    <dgm:pt modelId="{1A321FB8-07E6-284F-B100-248A3F90FC67}" type="pres">
      <dgm:prSet presAssocID="{4123D418-80FD-D54F-804F-ACDE9C4306C8}" presName="textNode" presStyleLbl="bgShp" presStyleIdx="4" presStyleCnt="5"/>
      <dgm:spPr/>
    </dgm:pt>
    <dgm:pt modelId="{F300AF2C-0D95-E64B-9803-FD19E62E947B}" type="pres">
      <dgm:prSet presAssocID="{4123D418-80FD-D54F-804F-ACDE9C4306C8}" presName="compChildNode" presStyleCnt="0"/>
      <dgm:spPr/>
    </dgm:pt>
    <dgm:pt modelId="{BFD5645B-5D83-1045-B872-EAA897176AE7}" type="pres">
      <dgm:prSet presAssocID="{4123D418-80FD-D54F-804F-ACDE9C4306C8}" presName="theInnerList" presStyleCnt="0"/>
      <dgm:spPr/>
    </dgm:pt>
    <dgm:pt modelId="{3BD2528F-503C-7E4A-B30C-E06D814D8931}" type="pres">
      <dgm:prSet presAssocID="{899AB769-1469-914D-98DB-AC8C7986CB1F}" presName="childNode" presStyleLbl="node1" presStyleIdx="9" presStyleCnt="12">
        <dgm:presLayoutVars>
          <dgm:bulletEnabled val="1"/>
        </dgm:presLayoutVars>
      </dgm:prSet>
      <dgm:spPr/>
    </dgm:pt>
    <dgm:pt modelId="{BA378C70-2394-D641-AA5E-C61031EDA023}" type="pres">
      <dgm:prSet presAssocID="{899AB769-1469-914D-98DB-AC8C7986CB1F}" presName="aSpace2" presStyleCnt="0"/>
      <dgm:spPr/>
    </dgm:pt>
    <dgm:pt modelId="{30A1652D-F658-1847-B3C7-D1A432601823}" type="pres">
      <dgm:prSet presAssocID="{7DCAF9BD-E8E3-6840-8911-8220A3953FBB}" presName="childNode" presStyleLbl="node1" presStyleIdx="10" presStyleCnt="12">
        <dgm:presLayoutVars>
          <dgm:bulletEnabled val="1"/>
        </dgm:presLayoutVars>
      </dgm:prSet>
      <dgm:spPr/>
    </dgm:pt>
    <dgm:pt modelId="{EF1AFD36-538A-8646-9A24-BEDCBC694CC5}" type="pres">
      <dgm:prSet presAssocID="{7DCAF9BD-E8E3-6840-8911-8220A3953FBB}" presName="aSpace2" presStyleCnt="0"/>
      <dgm:spPr/>
    </dgm:pt>
    <dgm:pt modelId="{F406EA00-ECDC-0149-A044-60C38BB334E0}" type="pres">
      <dgm:prSet presAssocID="{BE2765E7-CDB6-7F48-9783-54F627F84AE7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7AE14102-0B5A-9D46-903B-F90383184BFF}" srcId="{A2F7792C-3988-984B-8A1C-72B2221C971A}" destId="{E296F86A-D1C9-FE4A-A056-B6BF50BDEAB3}" srcOrd="1" destOrd="0" parTransId="{22C199B1-0E8B-404A-BF17-88040A83105B}" sibTransId="{9616A8B9-F904-EB43-8BD6-6F23E20E683C}"/>
    <dgm:cxn modelId="{A80E7C05-DB78-DD49-B5DB-A003B778C879}" type="presOf" srcId="{40D2C8CB-F665-C049-A35B-8BA34692E046}" destId="{B28509A7-7B3B-784C-82F8-8476F01F809C}" srcOrd="1" destOrd="0" presId="urn:microsoft.com/office/officeart/2005/8/layout/lProcess2"/>
    <dgm:cxn modelId="{AC572B0D-2F49-DE47-9665-64582063D1F7}" srcId="{A2F7792C-3988-984B-8A1C-72B2221C971A}" destId="{40D2C8CB-F665-C049-A35B-8BA34692E046}" srcOrd="3" destOrd="0" parTransId="{C1CB0C4B-AB47-3447-986A-B84CA7CA1DA2}" sibTransId="{6BB2901A-77C1-A14C-858C-A2246DDA7BE4}"/>
    <dgm:cxn modelId="{1F3E4413-2F67-9748-9E51-9E2BBD3A85EA}" srcId="{4F218D0F-0E4D-584D-A3AC-6C7913BBF3C4}" destId="{347472A6-984E-D04E-B585-EFD9E5B80ED4}" srcOrd="0" destOrd="0" parTransId="{8AB928D7-BE97-0843-9DAB-92E01CCB06BC}" sibTransId="{2AE3FB09-289C-1244-850D-B68408CD8E69}"/>
    <dgm:cxn modelId="{BB76D914-EA42-564A-A348-083EBCA65A39}" srcId="{E296F86A-D1C9-FE4A-A056-B6BF50BDEAB3}" destId="{2AAE641B-FB9A-184D-8790-A778CC468EB1}" srcOrd="1" destOrd="0" parTransId="{ABDC6DA4-5388-5A49-98CA-CDAD5A223753}" sibTransId="{6F44CAD7-D237-0B4D-8EC7-6B2A921D2B32}"/>
    <dgm:cxn modelId="{97526E1B-8528-DA49-A0C7-EEAB18EA30F2}" srcId="{2039A6BC-5D6F-1E46-8E8E-D086B46ED253}" destId="{C38111FF-F9C1-F142-B0A5-F61799531D6C}" srcOrd="1" destOrd="0" parTransId="{E84505D7-3CDD-1849-93E3-A44BB042E8C8}" sibTransId="{6460CF1C-BD09-C342-A323-156ADC2E6B2B}"/>
    <dgm:cxn modelId="{9C73991B-A28B-264A-8E24-C4C1BCD8F231}" type="presOf" srcId="{4123D418-80FD-D54F-804F-ACDE9C4306C8}" destId="{AA0E655F-4771-D743-B537-9B07BFE2AEC1}" srcOrd="0" destOrd="0" presId="urn:microsoft.com/office/officeart/2005/8/layout/lProcess2"/>
    <dgm:cxn modelId="{76405221-5C99-2441-969F-3D5295507EA2}" type="presOf" srcId="{4123D418-80FD-D54F-804F-ACDE9C4306C8}" destId="{1A321FB8-07E6-284F-B100-248A3F90FC67}" srcOrd="1" destOrd="0" presId="urn:microsoft.com/office/officeart/2005/8/layout/lProcess2"/>
    <dgm:cxn modelId="{4AE28633-77DF-9F47-B5E4-524AD2A10370}" srcId="{2039A6BC-5D6F-1E46-8E8E-D086B46ED253}" destId="{F5EA5B4A-6C8D-6041-98BF-7D5854FF5446}" srcOrd="0" destOrd="0" parTransId="{1F77A71B-406C-CB47-A0A4-2DE5A1380544}" sibTransId="{9F56F1FC-F66F-F648-99F4-8DBEB3A3CCDE}"/>
    <dgm:cxn modelId="{CC3F4B38-9B19-A64D-8FC2-F00CE8D84B6E}" type="presOf" srcId="{BBFD786B-0283-604C-A669-B6816BDB4842}" destId="{CD9258C9-5A9C-2142-884B-FF7BAFBE67B0}" srcOrd="0" destOrd="0" presId="urn:microsoft.com/office/officeart/2005/8/layout/lProcess2"/>
    <dgm:cxn modelId="{ED47F23F-10C9-CB47-BE4D-73925FB17032}" type="presOf" srcId="{4F218D0F-0E4D-584D-A3AC-6C7913BBF3C4}" destId="{6CD9DAFC-A4E7-7840-9FB4-BC283BC5DFAB}" srcOrd="1" destOrd="0" presId="urn:microsoft.com/office/officeart/2005/8/layout/lProcess2"/>
    <dgm:cxn modelId="{97469641-77C9-4941-AA74-6E329A258538}" srcId="{A2F7792C-3988-984B-8A1C-72B2221C971A}" destId="{4F218D0F-0E4D-584D-A3AC-6C7913BBF3C4}" srcOrd="0" destOrd="0" parTransId="{847AD4B7-9097-7F4F-9DBE-DA9CA0BD2AF3}" sibTransId="{6F6F5827-095A-CF48-9D1E-BDDB54D9C834}"/>
    <dgm:cxn modelId="{F73B4E48-FBBB-E247-B34E-B765239BCDB0}" srcId="{A2F7792C-3988-984B-8A1C-72B2221C971A}" destId="{2039A6BC-5D6F-1E46-8E8E-D086B46ED253}" srcOrd="2" destOrd="0" parTransId="{18C14C5E-BF77-D24A-93E5-E1B6694A366B}" sibTransId="{DC7D6B3A-20C7-E749-BCBB-C016E530C4B4}"/>
    <dgm:cxn modelId="{0F9D4951-7CA5-D64C-BF22-C8288187903A}" type="presOf" srcId="{2039A6BC-5D6F-1E46-8E8E-D086B46ED253}" destId="{EDAD4621-D294-2E4F-B521-5B8761334A57}" srcOrd="1" destOrd="0" presId="urn:microsoft.com/office/officeart/2005/8/layout/lProcess2"/>
    <dgm:cxn modelId="{3709F461-03E5-6E47-A564-7847E8ED69E0}" srcId="{4F218D0F-0E4D-584D-A3AC-6C7913BBF3C4}" destId="{0A342D53-0DB8-3444-86CB-FB8E62F3CEE2}" srcOrd="2" destOrd="0" parTransId="{66A1B315-D49C-7440-B799-0D2B89D4D981}" sibTransId="{5F6FF9A5-2287-DD49-B1E4-2FD53D13F39D}"/>
    <dgm:cxn modelId="{12232963-F32D-9E43-9552-E16D90002BDB}" type="presOf" srcId="{A2F7792C-3988-984B-8A1C-72B2221C971A}" destId="{922A1D52-EE22-DD45-A082-85752BD0266C}" srcOrd="0" destOrd="0" presId="urn:microsoft.com/office/officeart/2005/8/layout/lProcess2"/>
    <dgm:cxn modelId="{F9BF1F65-3B0E-E241-842E-FC38FDD4BDE3}" type="presOf" srcId="{A6C2832B-B447-E349-8800-2DA76D3A431B}" destId="{65882CB7-EA1C-AA42-A5E1-A9420BDF235A}" srcOrd="0" destOrd="0" presId="urn:microsoft.com/office/officeart/2005/8/layout/lProcess2"/>
    <dgm:cxn modelId="{B2F26E6B-CCD7-6249-A034-C7B2EC567DFA}" type="presOf" srcId="{0A342D53-0DB8-3444-86CB-FB8E62F3CEE2}" destId="{F996D66A-4CEE-6D4C-A598-4BE3D9D2E8F8}" srcOrd="0" destOrd="0" presId="urn:microsoft.com/office/officeart/2005/8/layout/lProcess2"/>
    <dgm:cxn modelId="{EA2E376D-13CD-D54A-9885-17C83014A129}" type="presOf" srcId="{4C53B208-942C-5B4E-9F9C-7BDA6306C40A}" destId="{76930B5F-805F-284E-8BD2-CABB25D913EF}" srcOrd="0" destOrd="0" presId="urn:microsoft.com/office/officeart/2005/8/layout/lProcess2"/>
    <dgm:cxn modelId="{E2E02F73-322A-D543-8889-F4558BA017D2}" srcId="{40D2C8CB-F665-C049-A35B-8BA34692E046}" destId="{BBFD786B-0283-604C-A669-B6816BDB4842}" srcOrd="0" destOrd="0" parTransId="{4FDF52B2-0CBD-C641-92DC-8DBB5A18D885}" sibTransId="{0AE142E4-2578-A543-8FC3-C5E601492B49}"/>
    <dgm:cxn modelId="{9F463779-B7F7-F04E-8D32-C657A5EA9164}" srcId="{A2F7792C-3988-984B-8A1C-72B2221C971A}" destId="{4123D418-80FD-D54F-804F-ACDE9C4306C8}" srcOrd="4" destOrd="0" parTransId="{7D3010C3-2374-FB4A-A8C7-AB644869E668}" sibTransId="{2C205009-A7F8-0646-B13E-6B7AD84FFD08}"/>
    <dgm:cxn modelId="{64294C79-20D0-CC4E-8C8E-BEFE7CE10D4B}" type="presOf" srcId="{7DCAF9BD-E8E3-6840-8911-8220A3953FBB}" destId="{30A1652D-F658-1847-B3C7-D1A432601823}" srcOrd="0" destOrd="0" presId="urn:microsoft.com/office/officeart/2005/8/layout/lProcess2"/>
    <dgm:cxn modelId="{6ABEA788-F8EB-D64A-ADEC-28551FD33306}" srcId="{E296F86A-D1C9-FE4A-A056-B6BF50BDEAB3}" destId="{4C53B208-942C-5B4E-9F9C-7BDA6306C40A}" srcOrd="0" destOrd="0" parTransId="{58BF7E6F-060B-CF45-972C-221B54654153}" sibTransId="{7371886B-A99D-204A-B019-3ACD3B69164E}"/>
    <dgm:cxn modelId="{E6E0068A-4B9D-5D4D-8E4C-4A39698FD110}" type="presOf" srcId="{2039A6BC-5D6F-1E46-8E8E-D086B46ED253}" destId="{0BCDD568-8B74-2D48-8168-BE4FC22724FB}" srcOrd="0" destOrd="0" presId="urn:microsoft.com/office/officeart/2005/8/layout/lProcess2"/>
    <dgm:cxn modelId="{DC36DA8A-B8C7-9E41-9716-389D20BDCFF5}" type="presOf" srcId="{899AB769-1469-914D-98DB-AC8C7986CB1F}" destId="{3BD2528F-503C-7E4A-B30C-E06D814D8931}" srcOrd="0" destOrd="0" presId="urn:microsoft.com/office/officeart/2005/8/layout/lProcess2"/>
    <dgm:cxn modelId="{0620179A-7875-2E4F-B380-7AA3903C920B}" type="presOf" srcId="{E296F86A-D1C9-FE4A-A056-B6BF50BDEAB3}" destId="{E5A3F1F9-F73E-8842-903F-EF99DC441578}" srcOrd="1" destOrd="0" presId="urn:microsoft.com/office/officeart/2005/8/layout/lProcess2"/>
    <dgm:cxn modelId="{5DD845AD-C215-FA42-BE04-21ED3E6F7869}" type="presOf" srcId="{40D2C8CB-F665-C049-A35B-8BA34692E046}" destId="{D1BB138F-4024-F34C-B4D7-6EA991524076}" srcOrd="0" destOrd="0" presId="urn:microsoft.com/office/officeart/2005/8/layout/lProcess2"/>
    <dgm:cxn modelId="{6EF910B9-30D8-464D-B9D8-9B4A97EAB310}" srcId="{4123D418-80FD-D54F-804F-ACDE9C4306C8}" destId="{899AB769-1469-914D-98DB-AC8C7986CB1F}" srcOrd="0" destOrd="0" parTransId="{889BBEF4-BED1-4446-B52E-67DF9188C2FC}" sibTransId="{586F5621-C316-2A45-AD93-D2A9B04F3B8B}"/>
    <dgm:cxn modelId="{EF657FBF-9F45-2D43-AD02-941F8FFAF0AF}" type="presOf" srcId="{F5EA5B4A-6C8D-6041-98BF-7D5854FF5446}" destId="{B7761BD4-ED04-064D-A14A-001886FF36F7}" srcOrd="0" destOrd="0" presId="urn:microsoft.com/office/officeart/2005/8/layout/lProcess2"/>
    <dgm:cxn modelId="{51A45AC1-A1C8-984C-8715-666EC37A42C4}" type="presOf" srcId="{C38111FF-F9C1-F142-B0A5-F61799531D6C}" destId="{CA2D0A25-2311-E040-A414-270C1EEEBD35}" srcOrd="0" destOrd="0" presId="urn:microsoft.com/office/officeart/2005/8/layout/lProcess2"/>
    <dgm:cxn modelId="{893C14C4-C0F1-384D-AB66-C15DEECAA2B2}" type="presOf" srcId="{2AAE641B-FB9A-184D-8790-A778CC468EB1}" destId="{2ECE10E1-A8E3-1141-B231-AE53B7A71AC9}" srcOrd="0" destOrd="0" presId="urn:microsoft.com/office/officeart/2005/8/layout/lProcess2"/>
    <dgm:cxn modelId="{1DD732D2-07F9-1E47-9EEE-8417DCB0B077}" type="presOf" srcId="{4F218D0F-0E4D-584D-A3AC-6C7913BBF3C4}" destId="{11B2BDAD-8A3F-4D42-AFC3-D6C547D520DB}" srcOrd="0" destOrd="0" presId="urn:microsoft.com/office/officeart/2005/8/layout/lProcess2"/>
    <dgm:cxn modelId="{E81997DC-B8DE-1949-BA25-E690D453BF56}" srcId="{4123D418-80FD-D54F-804F-ACDE9C4306C8}" destId="{BE2765E7-CDB6-7F48-9783-54F627F84AE7}" srcOrd="2" destOrd="0" parTransId="{A67C39DD-A7A6-D84A-8F66-A753F701B8C8}" sibTransId="{C49F9CC8-07CC-AD48-8923-891CBCBB49D6}"/>
    <dgm:cxn modelId="{ED22C5E6-0509-8F48-89D2-A0D677394856}" srcId="{E296F86A-D1C9-FE4A-A056-B6BF50BDEAB3}" destId="{A6C2832B-B447-E349-8800-2DA76D3A431B}" srcOrd="2" destOrd="0" parTransId="{79195B8B-CA8F-8546-A13F-920B6937C4E3}" sibTransId="{B851BA20-B784-734E-83ED-E05E0F124AB0}"/>
    <dgm:cxn modelId="{4FC0EAEA-3CFA-1545-B4AF-5DD929E98BDB}" srcId="{4123D418-80FD-D54F-804F-ACDE9C4306C8}" destId="{7DCAF9BD-E8E3-6840-8911-8220A3953FBB}" srcOrd="1" destOrd="0" parTransId="{48A17F4D-CCA4-574B-B8D1-435E891DBF23}" sibTransId="{E7AD61D5-DC05-9740-88FB-4CB6D75F5DB2}"/>
    <dgm:cxn modelId="{90FE8AF2-D343-4647-8DF7-1EF5F73E9E51}" type="presOf" srcId="{E296F86A-D1C9-FE4A-A056-B6BF50BDEAB3}" destId="{6A4943FD-6259-3340-9399-79B949061122}" srcOrd="0" destOrd="0" presId="urn:microsoft.com/office/officeart/2005/8/layout/lProcess2"/>
    <dgm:cxn modelId="{CA69B2F3-57EE-904E-8F68-1C523F03CB71}" type="presOf" srcId="{347472A6-984E-D04E-B585-EFD9E5B80ED4}" destId="{54D6F162-01F7-9F47-8A25-9C0398C233F5}" srcOrd="0" destOrd="0" presId="urn:microsoft.com/office/officeart/2005/8/layout/lProcess2"/>
    <dgm:cxn modelId="{DC5B32F5-9430-754A-97F1-C5D1BA227621}" type="presOf" srcId="{C78769A5-8170-EC44-B3DB-BB6F3CA63EFA}" destId="{BED6E38B-14DC-5144-810B-D676B0E8CD3E}" srcOrd="0" destOrd="0" presId="urn:microsoft.com/office/officeart/2005/8/layout/lProcess2"/>
    <dgm:cxn modelId="{583F6AF5-E3DC-1C43-9946-BCC77FF4EB31}" srcId="{4F218D0F-0E4D-584D-A3AC-6C7913BBF3C4}" destId="{C78769A5-8170-EC44-B3DB-BB6F3CA63EFA}" srcOrd="1" destOrd="0" parTransId="{70D13BC9-D197-8E46-AF43-57EB8CC652F6}" sibTransId="{5CAA5B41-6D9D-8345-9A24-17845AB66C6F}"/>
    <dgm:cxn modelId="{DF64E8FF-96AA-1442-BA6A-64B5ADA96F73}" type="presOf" srcId="{BE2765E7-CDB6-7F48-9783-54F627F84AE7}" destId="{F406EA00-ECDC-0149-A044-60C38BB334E0}" srcOrd="0" destOrd="0" presId="urn:microsoft.com/office/officeart/2005/8/layout/lProcess2"/>
    <dgm:cxn modelId="{73EC0CDD-368F-C049-B69E-3A3239CA2012}" type="presParOf" srcId="{922A1D52-EE22-DD45-A082-85752BD0266C}" destId="{4405F271-3F08-484B-97C9-9DB18801796C}" srcOrd="0" destOrd="0" presId="urn:microsoft.com/office/officeart/2005/8/layout/lProcess2"/>
    <dgm:cxn modelId="{00711E13-524F-944E-B763-75BC5B3AD019}" type="presParOf" srcId="{4405F271-3F08-484B-97C9-9DB18801796C}" destId="{11B2BDAD-8A3F-4D42-AFC3-D6C547D520DB}" srcOrd="0" destOrd="0" presId="urn:microsoft.com/office/officeart/2005/8/layout/lProcess2"/>
    <dgm:cxn modelId="{2453661A-5943-3A48-942E-5EFBAF96AFE3}" type="presParOf" srcId="{4405F271-3F08-484B-97C9-9DB18801796C}" destId="{6CD9DAFC-A4E7-7840-9FB4-BC283BC5DFAB}" srcOrd="1" destOrd="0" presId="urn:microsoft.com/office/officeart/2005/8/layout/lProcess2"/>
    <dgm:cxn modelId="{A5EA5121-F4BC-9A40-A932-59FBF30FFE70}" type="presParOf" srcId="{4405F271-3F08-484B-97C9-9DB18801796C}" destId="{82B612C4-B5A4-8E44-BF5B-AC1E96B16DF6}" srcOrd="2" destOrd="0" presId="urn:microsoft.com/office/officeart/2005/8/layout/lProcess2"/>
    <dgm:cxn modelId="{6CBADB4A-C8B2-2B47-9D3C-335D4EEBF733}" type="presParOf" srcId="{82B612C4-B5A4-8E44-BF5B-AC1E96B16DF6}" destId="{1AD01F64-3128-444E-A5CE-1C7764ACC7ED}" srcOrd="0" destOrd="0" presId="urn:microsoft.com/office/officeart/2005/8/layout/lProcess2"/>
    <dgm:cxn modelId="{1CA7DE49-76FC-CD46-86D9-69AAF4D055BB}" type="presParOf" srcId="{1AD01F64-3128-444E-A5CE-1C7764ACC7ED}" destId="{54D6F162-01F7-9F47-8A25-9C0398C233F5}" srcOrd="0" destOrd="0" presId="urn:microsoft.com/office/officeart/2005/8/layout/lProcess2"/>
    <dgm:cxn modelId="{4B65F4F1-3986-D644-ADFE-2168656DE255}" type="presParOf" srcId="{1AD01F64-3128-444E-A5CE-1C7764ACC7ED}" destId="{37FA1F93-6775-9240-A7AB-603C5EB00F6B}" srcOrd="1" destOrd="0" presId="urn:microsoft.com/office/officeart/2005/8/layout/lProcess2"/>
    <dgm:cxn modelId="{522EF2D2-1014-8F4B-9CFB-6170ADABF801}" type="presParOf" srcId="{1AD01F64-3128-444E-A5CE-1C7764ACC7ED}" destId="{BED6E38B-14DC-5144-810B-D676B0E8CD3E}" srcOrd="2" destOrd="0" presId="urn:microsoft.com/office/officeart/2005/8/layout/lProcess2"/>
    <dgm:cxn modelId="{78275C42-F754-DA4C-9578-5FAACE94E931}" type="presParOf" srcId="{1AD01F64-3128-444E-A5CE-1C7764ACC7ED}" destId="{73E8038B-71F7-AE4D-9FD5-77A6C5CDE74E}" srcOrd="3" destOrd="0" presId="urn:microsoft.com/office/officeart/2005/8/layout/lProcess2"/>
    <dgm:cxn modelId="{5A092D2D-508E-B24F-A654-51CB32E48C27}" type="presParOf" srcId="{1AD01F64-3128-444E-A5CE-1C7764ACC7ED}" destId="{F996D66A-4CEE-6D4C-A598-4BE3D9D2E8F8}" srcOrd="4" destOrd="0" presId="urn:microsoft.com/office/officeart/2005/8/layout/lProcess2"/>
    <dgm:cxn modelId="{51444774-3FDF-C84C-AC2D-EC9DB2AA8E97}" type="presParOf" srcId="{922A1D52-EE22-DD45-A082-85752BD0266C}" destId="{454D8C31-A96D-8041-82FF-B6B611B5D753}" srcOrd="1" destOrd="0" presId="urn:microsoft.com/office/officeart/2005/8/layout/lProcess2"/>
    <dgm:cxn modelId="{F3B37920-017C-B94F-BC14-D88D2F06E07D}" type="presParOf" srcId="{922A1D52-EE22-DD45-A082-85752BD0266C}" destId="{00E806F3-E640-1643-A31B-26BD77DED648}" srcOrd="2" destOrd="0" presId="urn:microsoft.com/office/officeart/2005/8/layout/lProcess2"/>
    <dgm:cxn modelId="{3494E0A4-0F18-8345-B822-6F41536F2817}" type="presParOf" srcId="{00E806F3-E640-1643-A31B-26BD77DED648}" destId="{6A4943FD-6259-3340-9399-79B949061122}" srcOrd="0" destOrd="0" presId="urn:microsoft.com/office/officeart/2005/8/layout/lProcess2"/>
    <dgm:cxn modelId="{E53708B2-7DF3-4C4E-B59B-9498CED54958}" type="presParOf" srcId="{00E806F3-E640-1643-A31B-26BD77DED648}" destId="{E5A3F1F9-F73E-8842-903F-EF99DC441578}" srcOrd="1" destOrd="0" presId="urn:microsoft.com/office/officeart/2005/8/layout/lProcess2"/>
    <dgm:cxn modelId="{83ED64F5-1B2F-9C4C-9042-05B2B1CB9AB6}" type="presParOf" srcId="{00E806F3-E640-1643-A31B-26BD77DED648}" destId="{9B4FFB44-66AE-824B-BECE-7635B5EEFD5D}" srcOrd="2" destOrd="0" presId="urn:microsoft.com/office/officeart/2005/8/layout/lProcess2"/>
    <dgm:cxn modelId="{F6669878-EC68-0C40-A553-8F0EDE14A417}" type="presParOf" srcId="{9B4FFB44-66AE-824B-BECE-7635B5EEFD5D}" destId="{A758EAFD-9D16-EA45-92AE-97C5A7BAC44D}" srcOrd="0" destOrd="0" presId="urn:microsoft.com/office/officeart/2005/8/layout/lProcess2"/>
    <dgm:cxn modelId="{0B9E292D-2B90-3D44-9DC7-59E5B2BE4317}" type="presParOf" srcId="{A758EAFD-9D16-EA45-92AE-97C5A7BAC44D}" destId="{76930B5F-805F-284E-8BD2-CABB25D913EF}" srcOrd="0" destOrd="0" presId="urn:microsoft.com/office/officeart/2005/8/layout/lProcess2"/>
    <dgm:cxn modelId="{D49FDA0A-66D8-8548-BB64-7D5F951A3C9D}" type="presParOf" srcId="{A758EAFD-9D16-EA45-92AE-97C5A7BAC44D}" destId="{1DFB814E-A33F-EE4D-A02A-5AB5E13795E3}" srcOrd="1" destOrd="0" presId="urn:microsoft.com/office/officeart/2005/8/layout/lProcess2"/>
    <dgm:cxn modelId="{89D0030D-3380-8A4F-90A4-E6477DECC05D}" type="presParOf" srcId="{A758EAFD-9D16-EA45-92AE-97C5A7BAC44D}" destId="{2ECE10E1-A8E3-1141-B231-AE53B7A71AC9}" srcOrd="2" destOrd="0" presId="urn:microsoft.com/office/officeart/2005/8/layout/lProcess2"/>
    <dgm:cxn modelId="{6D9C52DE-A07A-2B43-9897-37FF1122E22D}" type="presParOf" srcId="{A758EAFD-9D16-EA45-92AE-97C5A7BAC44D}" destId="{515F5802-0A3F-2243-8029-25414737286F}" srcOrd="3" destOrd="0" presId="urn:microsoft.com/office/officeart/2005/8/layout/lProcess2"/>
    <dgm:cxn modelId="{3435F73A-59CC-C847-BCD0-EBC07AC803E7}" type="presParOf" srcId="{A758EAFD-9D16-EA45-92AE-97C5A7BAC44D}" destId="{65882CB7-EA1C-AA42-A5E1-A9420BDF235A}" srcOrd="4" destOrd="0" presId="urn:microsoft.com/office/officeart/2005/8/layout/lProcess2"/>
    <dgm:cxn modelId="{B4ABBCEF-6278-EA43-B976-2D22D1BDA340}" type="presParOf" srcId="{922A1D52-EE22-DD45-A082-85752BD0266C}" destId="{BFD491D8-6582-6242-92D7-F11E163BC6FB}" srcOrd="3" destOrd="0" presId="urn:microsoft.com/office/officeart/2005/8/layout/lProcess2"/>
    <dgm:cxn modelId="{366748B0-7A80-B244-B69E-5D1219D2083A}" type="presParOf" srcId="{922A1D52-EE22-DD45-A082-85752BD0266C}" destId="{20696AA2-A9E5-6D4B-81F7-0BAA690FF7C9}" srcOrd="4" destOrd="0" presId="urn:microsoft.com/office/officeart/2005/8/layout/lProcess2"/>
    <dgm:cxn modelId="{BBD49C78-6704-B64B-A50A-927A6780ABCE}" type="presParOf" srcId="{20696AA2-A9E5-6D4B-81F7-0BAA690FF7C9}" destId="{0BCDD568-8B74-2D48-8168-BE4FC22724FB}" srcOrd="0" destOrd="0" presId="urn:microsoft.com/office/officeart/2005/8/layout/lProcess2"/>
    <dgm:cxn modelId="{E7704864-AF77-6F4F-A9DD-FDA342F69C88}" type="presParOf" srcId="{20696AA2-A9E5-6D4B-81F7-0BAA690FF7C9}" destId="{EDAD4621-D294-2E4F-B521-5B8761334A57}" srcOrd="1" destOrd="0" presId="urn:microsoft.com/office/officeart/2005/8/layout/lProcess2"/>
    <dgm:cxn modelId="{B9866CB5-E211-5B4D-BA9A-08FA9A61743C}" type="presParOf" srcId="{20696AA2-A9E5-6D4B-81F7-0BAA690FF7C9}" destId="{76BE73A5-2BA4-B641-B684-04AE994F7955}" srcOrd="2" destOrd="0" presId="urn:microsoft.com/office/officeart/2005/8/layout/lProcess2"/>
    <dgm:cxn modelId="{DB05806F-4A12-9149-9ECA-AD4B82018793}" type="presParOf" srcId="{76BE73A5-2BA4-B641-B684-04AE994F7955}" destId="{F51E01CC-D919-834C-AD41-54037AD50B95}" srcOrd="0" destOrd="0" presId="urn:microsoft.com/office/officeart/2005/8/layout/lProcess2"/>
    <dgm:cxn modelId="{E3EFCE0E-02A5-FF4F-99A7-B5BC79A110B1}" type="presParOf" srcId="{F51E01CC-D919-834C-AD41-54037AD50B95}" destId="{B7761BD4-ED04-064D-A14A-001886FF36F7}" srcOrd="0" destOrd="0" presId="urn:microsoft.com/office/officeart/2005/8/layout/lProcess2"/>
    <dgm:cxn modelId="{43182FEB-CDA7-0247-BBEF-51134716F967}" type="presParOf" srcId="{F51E01CC-D919-834C-AD41-54037AD50B95}" destId="{25530BE9-B6B2-CA49-A7AC-8E68CA021386}" srcOrd="1" destOrd="0" presId="urn:microsoft.com/office/officeart/2005/8/layout/lProcess2"/>
    <dgm:cxn modelId="{AA1C9459-B6E5-C84B-A50C-19AFF8D3EE9E}" type="presParOf" srcId="{F51E01CC-D919-834C-AD41-54037AD50B95}" destId="{CA2D0A25-2311-E040-A414-270C1EEEBD35}" srcOrd="2" destOrd="0" presId="urn:microsoft.com/office/officeart/2005/8/layout/lProcess2"/>
    <dgm:cxn modelId="{D3AD3148-22CE-3E4C-B38A-AC7BEF9AB8C5}" type="presParOf" srcId="{922A1D52-EE22-DD45-A082-85752BD0266C}" destId="{D055DFF2-4693-2748-95DA-42BA61E55A16}" srcOrd="5" destOrd="0" presId="urn:microsoft.com/office/officeart/2005/8/layout/lProcess2"/>
    <dgm:cxn modelId="{70FA23D8-385D-3040-8D1D-DC3B6A04EFE5}" type="presParOf" srcId="{922A1D52-EE22-DD45-A082-85752BD0266C}" destId="{955FFC4B-62B2-0B43-8A58-79638419622A}" srcOrd="6" destOrd="0" presId="urn:microsoft.com/office/officeart/2005/8/layout/lProcess2"/>
    <dgm:cxn modelId="{76BE5A4A-459F-6A46-85E9-9BC8A7BD7D9F}" type="presParOf" srcId="{955FFC4B-62B2-0B43-8A58-79638419622A}" destId="{D1BB138F-4024-F34C-B4D7-6EA991524076}" srcOrd="0" destOrd="0" presId="urn:microsoft.com/office/officeart/2005/8/layout/lProcess2"/>
    <dgm:cxn modelId="{0087A050-5AAD-7346-A765-CA939FCBC705}" type="presParOf" srcId="{955FFC4B-62B2-0B43-8A58-79638419622A}" destId="{B28509A7-7B3B-784C-82F8-8476F01F809C}" srcOrd="1" destOrd="0" presId="urn:microsoft.com/office/officeart/2005/8/layout/lProcess2"/>
    <dgm:cxn modelId="{C8B3E57C-10D4-4B4A-8B66-153E68F76722}" type="presParOf" srcId="{955FFC4B-62B2-0B43-8A58-79638419622A}" destId="{7CB51C14-956C-5A40-9D48-0689E962EBD2}" srcOrd="2" destOrd="0" presId="urn:microsoft.com/office/officeart/2005/8/layout/lProcess2"/>
    <dgm:cxn modelId="{480AAF0B-1978-D64D-BA67-D731243F1933}" type="presParOf" srcId="{7CB51C14-956C-5A40-9D48-0689E962EBD2}" destId="{1A08B00D-6946-364C-8416-4C90D105328E}" srcOrd="0" destOrd="0" presId="urn:microsoft.com/office/officeart/2005/8/layout/lProcess2"/>
    <dgm:cxn modelId="{F6F80916-7900-274F-99E3-CB55DE6C4E61}" type="presParOf" srcId="{1A08B00D-6946-364C-8416-4C90D105328E}" destId="{CD9258C9-5A9C-2142-884B-FF7BAFBE67B0}" srcOrd="0" destOrd="0" presId="urn:microsoft.com/office/officeart/2005/8/layout/lProcess2"/>
    <dgm:cxn modelId="{0067E443-B45A-2649-AE2B-4B8ED522AC9B}" type="presParOf" srcId="{922A1D52-EE22-DD45-A082-85752BD0266C}" destId="{B7417648-77B1-2C4F-B540-2421349ED0C9}" srcOrd="7" destOrd="0" presId="urn:microsoft.com/office/officeart/2005/8/layout/lProcess2"/>
    <dgm:cxn modelId="{A7C13170-75E9-AC4C-B35C-3AF2B3EF7C50}" type="presParOf" srcId="{922A1D52-EE22-DD45-A082-85752BD0266C}" destId="{1631F698-14A4-1347-A364-9B544215FAAE}" srcOrd="8" destOrd="0" presId="urn:microsoft.com/office/officeart/2005/8/layout/lProcess2"/>
    <dgm:cxn modelId="{0B0A8BD7-D651-4147-8507-3FB1F7A4354A}" type="presParOf" srcId="{1631F698-14A4-1347-A364-9B544215FAAE}" destId="{AA0E655F-4771-D743-B537-9B07BFE2AEC1}" srcOrd="0" destOrd="0" presId="urn:microsoft.com/office/officeart/2005/8/layout/lProcess2"/>
    <dgm:cxn modelId="{DAE0188A-9180-514B-B722-B096BF2CA8D0}" type="presParOf" srcId="{1631F698-14A4-1347-A364-9B544215FAAE}" destId="{1A321FB8-07E6-284F-B100-248A3F90FC67}" srcOrd="1" destOrd="0" presId="urn:microsoft.com/office/officeart/2005/8/layout/lProcess2"/>
    <dgm:cxn modelId="{1D938D37-3B66-7A44-B675-60A2A5195100}" type="presParOf" srcId="{1631F698-14A4-1347-A364-9B544215FAAE}" destId="{F300AF2C-0D95-E64B-9803-FD19E62E947B}" srcOrd="2" destOrd="0" presId="urn:microsoft.com/office/officeart/2005/8/layout/lProcess2"/>
    <dgm:cxn modelId="{003633DA-4DD4-E84A-9593-6CC605D0F801}" type="presParOf" srcId="{F300AF2C-0D95-E64B-9803-FD19E62E947B}" destId="{BFD5645B-5D83-1045-B872-EAA897176AE7}" srcOrd="0" destOrd="0" presId="urn:microsoft.com/office/officeart/2005/8/layout/lProcess2"/>
    <dgm:cxn modelId="{C970EE44-81AF-D740-9B4B-EDB775CE9AE5}" type="presParOf" srcId="{BFD5645B-5D83-1045-B872-EAA897176AE7}" destId="{3BD2528F-503C-7E4A-B30C-E06D814D8931}" srcOrd="0" destOrd="0" presId="urn:microsoft.com/office/officeart/2005/8/layout/lProcess2"/>
    <dgm:cxn modelId="{07CEAF62-7642-B24E-B5DE-E32B89829C5C}" type="presParOf" srcId="{BFD5645B-5D83-1045-B872-EAA897176AE7}" destId="{BA378C70-2394-D641-AA5E-C61031EDA023}" srcOrd="1" destOrd="0" presId="urn:microsoft.com/office/officeart/2005/8/layout/lProcess2"/>
    <dgm:cxn modelId="{2B10EF6C-3E22-7643-A1A6-CC1CD7A0EAFE}" type="presParOf" srcId="{BFD5645B-5D83-1045-B872-EAA897176AE7}" destId="{30A1652D-F658-1847-B3C7-D1A432601823}" srcOrd="2" destOrd="0" presId="urn:microsoft.com/office/officeart/2005/8/layout/lProcess2"/>
    <dgm:cxn modelId="{6B9019B8-1764-1441-94E3-293BC1C7536E}" type="presParOf" srcId="{BFD5645B-5D83-1045-B872-EAA897176AE7}" destId="{EF1AFD36-538A-8646-9A24-BEDCBC694CC5}" srcOrd="3" destOrd="0" presId="urn:microsoft.com/office/officeart/2005/8/layout/lProcess2"/>
    <dgm:cxn modelId="{24CCA1E2-584F-A545-A771-AF011C6C021C}" type="presParOf" srcId="{BFD5645B-5D83-1045-B872-EAA897176AE7}" destId="{F406EA00-ECDC-0149-A044-60C38BB334E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F7792C-3988-984B-8A1C-72B2221C971A}" type="doc">
      <dgm:prSet loTypeId="urn:microsoft.com/office/officeart/2005/8/layout/lProcess2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218D0F-0E4D-584D-A3AC-6C7913BBF3C4}">
      <dgm:prSet phldrT="[Text]" custT="1"/>
      <dgm:spPr/>
      <dgm:t>
        <a:bodyPr/>
        <a:lstStyle/>
        <a:p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gm:t>
    </dgm:pt>
    <dgm:pt modelId="{847AD4B7-9097-7F4F-9DBE-DA9CA0BD2AF3}" type="parTrans" cxnId="{97469641-77C9-4941-AA74-6E329A258538}">
      <dgm:prSet/>
      <dgm:spPr/>
      <dgm:t>
        <a:bodyPr/>
        <a:lstStyle/>
        <a:p>
          <a:endParaRPr lang="en-US"/>
        </a:p>
      </dgm:t>
    </dgm:pt>
    <dgm:pt modelId="{6F6F5827-095A-CF48-9D1E-BDDB54D9C834}" type="sibTrans" cxnId="{97469641-77C9-4941-AA74-6E329A258538}">
      <dgm:prSet/>
      <dgm:spPr/>
      <dgm:t>
        <a:bodyPr/>
        <a:lstStyle/>
        <a:p>
          <a:endParaRPr lang="en-US"/>
        </a:p>
      </dgm:t>
    </dgm:pt>
    <dgm:pt modelId="{347472A6-984E-D04E-B585-EFD9E5B80ED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Anterior/lateral shoulder pain.</a:t>
          </a:r>
        </a:p>
      </dgm:t>
    </dgm:pt>
    <dgm:pt modelId="{8AB928D7-BE97-0843-9DAB-92E01CCB06BC}" type="parTrans" cxnId="{1F3E4413-2F67-9748-9E51-9E2BBD3A85EA}">
      <dgm:prSet/>
      <dgm:spPr/>
      <dgm:t>
        <a:bodyPr/>
        <a:lstStyle/>
        <a:p>
          <a:endParaRPr lang="en-US"/>
        </a:p>
      </dgm:t>
    </dgm:pt>
    <dgm:pt modelId="{2AE3FB09-289C-1244-850D-B68408CD8E69}" type="sibTrans" cxnId="{1F3E4413-2F67-9748-9E51-9E2BBD3A85EA}">
      <dgm:prSet/>
      <dgm:spPr/>
      <dgm:t>
        <a:bodyPr/>
        <a:lstStyle/>
        <a:p>
          <a:endParaRPr lang="en-US"/>
        </a:p>
      </dgm:t>
    </dgm:pt>
    <dgm:pt modelId="{C78769A5-8170-EC44-B3DB-BB6F3CA63EF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Pain moving overhead &gt; 60 degrees.</a:t>
          </a:r>
        </a:p>
      </dgm:t>
    </dgm:pt>
    <dgm:pt modelId="{70D13BC9-D197-8E46-AF43-57EB8CC652F6}" type="parTrans" cxnId="{583F6AF5-E3DC-1C43-9946-BCC77FF4EB31}">
      <dgm:prSet/>
      <dgm:spPr/>
      <dgm:t>
        <a:bodyPr/>
        <a:lstStyle/>
        <a:p>
          <a:endParaRPr lang="en-US"/>
        </a:p>
      </dgm:t>
    </dgm:pt>
    <dgm:pt modelId="{5CAA5B41-6D9D-8345-9A24-17845AB66C6F}" type="sibTrans" cxnId="{583F6AF5-E3DC-1C43-9946-BCC77FF4EB31}">
      <dgm:prSet/>
      <dgm:spPr/>
      <dgm:t>
        <a:bodyPr/>
        <a:lstStyle/>
        <a:p>
          <a:endParaRPr lang="en-US"/>
        </a:p>
      </dgm:t>
    </dgm:pt>
    <dgm:pt modelId="{E296F86A-D1C9-FE4A-A056-B6BF50BDEAB3}">
      <dgm:prSet phldrT="[Text]" custT="1"/>
      <dgm:spPr/>
      <dgm:t>
        <a:bodyPr/>
        <a:lstStyle/>
        <a:p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MOI</a:t>
          </a:r>
        </a:p>
      </dgm:t>
    </dgm:pt>
    <dgm:pt modelId="{22C199B1-0E8B-404A-BF17-88040A83105B}" type="parTrans" cxnId="{7AE14102-0B5A-9D46-903B-F90383184BFF}">
      <dgm:prSet/>
      <dgm:spPr/>
      <dgm:t>
        <a:bodyPr/>
        <a:lstStyle/>
        <a:p>
          <a:endParaRPr lang="en-US"/>
        </a:p>
      </dgm:t>
    </dgm:pt>
    <dgm:pt modelId="{9616A8B9-F904-EB43-8BD6-6F23E20E683C}" type="sibTrans" cxnId="{7AE14102-0B5A-9D46-903B-F90383184BFF}">
      <dgm:prSet/>
      <dgm:spPr/>
      <dgm:t>
        <a:bodyPr/>
        <a:lstStyle/>
        <a:p>
          <a:endParaRPr lang="en-US"/>
        </a:p>
      </dgm:t>
    </dgm:pt>
    <dgm:pt modelId="{4C53B208-942C-5B4E-9F9C-7BDA6306C40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Chronic overuse mechanism.</a:t>
          </a:r>
        </a:p>
      </dgm:t>
    </dgm:pt>
    <dgm:pt modelId="{58BF7E6F-060B-CF45-972C-221B54654153}" type="parTrans" cxnId="{6ABEA788-F8EB-D64A-ADEC-28551FD33306}">
      <dgm:prSet/>
      <dgm:spPr/>
      <dgm:t>
        <a:bodyPr/>
        <a:lstStyle/>
        <a:p>
          <a:endParaRPr lang="en-US"/>
        </a:p>
      </dgm:t>
    </dgm:pt>
    <dgm:pt modelId="{7371886B-A99D-204A-B019-3ACD3B69164E}" type="sibTrans" cxnId="{6ABEA788-F8EB-D64A-ADEC-28551FD33306}">
      <dgm:prSet/>
      <dgm:spPr/>
      <dgm:t>
        <a:bodyPr/>
        <a:lstStyle/>
        <a:p>
          <a:endParaRPr lang="en-US"/>
        </a:p>
      </dgm:t>
    </dgm:pt>
    <dgm:pt modelId="{2AAE641B-FB9A-184D-8790-A778CC468EB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Poor posture and scapular mechanics are contributing factors.</a:t>
          </a:r>
        </a:p>
      </dgm:t>
    </dgm:pt>
    <dgm:pt modelId="{ABDC6DA4-5388-5A49-98CA-CDAD5A223753}" type="parTrans" cxnId="{BB76D914-EA42-564A-A348-083EBCA65A39}">
      <dgm:prSet/>
      <dgm:spPr/>
      <dgm:t>
        <a:bodyPr/>
        <a:lstStyle/>
        <a:p>
          <a:endParaRPr lang="en-US"/>
        </a:p>
      </dgm:t>
    </dgm:pt>
    <dgm:pt modelId="{6F44CAD7-D237-0B4D-8EC7-6B2A921D2B32}" type="sibTrans" cxnId="{BB76D914-EA42-564A-A348-083EBCA65A39}">
      <dgm:prSet/>
      <dgm:spPr/>
      <dgm:t>
        <a:bodyPr/>
        <a:lstStyle/>
        <a:p>
          <a:endParaRPr lang="en-US"/>
        </a:p>
      </dgm:t>
    </dgm:pt>
    <dgm:pt modelId="{40D2C8CB-F665-C049-A35B-8BA34692E04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Key Findings</a:t>
          </a:r>
        </a:p>
      </dgm:t>
    </dgm:pt>
    <dgm:pt modelId="{C1CB0C4B-AB47-3447-986A-B84CA7CA1DA2}" type="parTrans" cxnId="{AC572B0D-2F49-DE47-9665-64582063D1F7}">
      <dgm:prSet/>
      <dgm:spPr/>
      <dgm:t>
        <a:bodyPr/>
        <a:lstStyle/>
        <a:p>
          <a:endParaRPr lang="en-US"/>
        </a:p>
      </dgm:t>
    </dgm:pt>
    <dgm:pt modelId="{6BB2901A-77C1-A14C-858C-A2246DDA7BE4}" type="sibTrans" cxnId="{AC572B0D-2F49-DE47-9665-64582063D1F7}">
      <dgm:prSet/>
      <dgm:spPr/>
      <dgm:t>
        <a:bodyPr/>
        <a:lstStyle/>
        <a:p>
          <a:endParaRPr lang="en-US"/>
        </a:p>
      </dgm:t>
    </dgm:pt>
    <dgm:pt modelId="{BBFD786B-0283-604C-A669-B6816BDB484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Rotator cuff weakness and GH instability.</a:t>
          </a:r>
        </a:p>
      </dgm:t>
    </dgm:pt>
    <dgm:pt modelId="{4FDF52B2-0CBD-C641-92DC-8DBB5A18D885}" type="parTrans" cxnId="{E2E02F73-322A-D543-8889-F4558BA017D2}">
      <dgm:prSet/>
      <dgm:spPr/>
      <dgm:t>
        <a:bodyPr/>
        <a:lstStyle/>
        <a:p>
          <a:endParaRPr lang="en-US"/>
        </a:p>
      </dgm:t>
    </dgm:pt>
    <dgm:pt modelId="{0AE142E4-2578-A543-8FC3-C5E601492B49}" type="sibTrans" cxnId="{E2E02F73-322A-D543-8889-F4558BA017D2}">
      <dgm:prSet/>
      <dgm:spPr/>
      <dgm:t>
        <a:bodyPr/>
        <a:lstStyle/>
        <a:p>
          <a:endParaRPr lang="en-US"/>
        </a:p>
      </dgm:t>
    </dgm:pt>
    <dgm:pt modelId="{4123D418-80FD-D54F-804F-ACDE9C4306C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Diagnostic Evidence</a:t>
          </a:r>
        </a:p>
      </dgm:t>
    </dgm:pt>
    <dgm:pt modelId="{7D3010C3-2374-FB4A-A8C7-AB644869E668}" type="parTrans" cxnId="{9F463779-B7F7-F04E-8D32-C657A5EA9164}">
      <dgm:prSet/>
      <dgm:spPr/>
      <dgm:t>
        <a:bodyPr/>
        <a:lstStyle/>
        <a:p>
          <a:endParaRPr lang="en-US"/>
        </a:p>
      </dgm:t>
    </dgm:pt>
    <dgm:pt modelId="{2C205009-A7F8-0646-B13E-6B7AD84FFD08}" type="sibTrans" cxnId="{9F463779-B7F7-F04E-8D32-C657A5EA9164}">
      <dgm:prSet/>
      <dgm:spPr/>
      <dgm:t>
        <a:bodyPr/>
        <a:lstStyle/>
        <a:p>
          <a:endParaRPr lang="en-US"/>
        </a:p>
      </dgm:t>
    </dgm:pt>
    <dgm:pt modelId="{7DCAF9BD-E8E3-6840-8911-8220A3953FB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Empty can test (sensitivity up to 89%, specificity up to 82%).</a:t>
          </a:r>
        </a:p>
      </dgm:t>
    </dgm:pt>
    <dgm:pt modelId="{48A17F4D-CCA4-574B-B8D1-435E891DBF23}" type="parTrans" cxnId="{4FC0EAEA-3CFA-1545-B4AF-5DD929E98BDB}">
      <dgm:prSet/>
      <dgm:spPr/>
      <dgm:t>
        <a:bodyPr/>
        <a:lstStyle/>
        <a:p>
          <a:endParaRPr lang="en-US"/>
        </a:p>
      </dgm:t>
    </dgm:pt>
    <dgm:pt modelId="{E7AD61D5-DC05-9740-88FB-4CB6D75F5DB2}" type="sibTrans" cxnId="{4FC0EAEA-3CFA-1545-B4AF-5DD929E98BDB}">
      <dgm:prSet/>
      <dgm:spPr/>
      <dgm:t>
        <a:bodyPr/>
        <a:lstStyle/>
        <a:p>
          <a:endParaRPr lang="en-US"/>
        </a:p>
      </dgm:t>
    </dgm:pt>
    <dgm:pt modelId="{2039A6BC-5D6F-1E46-8E8E-D086B46ED253}">
      <dgm:prSet phldrT="[Text]" custT="1"/>
      <dgm:spPr/>
      <dgm:t>
        <a:bodyPr/>
        <a:lstStyle/>
        <a:p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Evaluation Essentials</a:t>
          </a:r>
        </a:p>
      </dgm:t>
    </dgm:pt>
    <dgm:pt modelId="{18C14C5E-BF77-D24A-93E5-E1B6694A366B}" type="parTrans" cxnId="{F73B4E48-FBBB-E247-B34E-B765239BCDB0}">
      <dgm:prSet/>
      <dgm:spPr/>
      <dgm:t>
        <a:bodyPr/>
        <a:lstStyle/>
        <a:p>
          <a:endParaRPr lang="en-US"/>
        </a:p>
      </dgm:t>
    </dgm:pt>
    <dgm:pt modelId="{DC7D6B3A-20C7-E749-BCBB-C016E530C4B4}" type="sibTrans" cxnId="{F73B4E48-FBBB-E247-B34E-B765239BCDB0}">
      <dgm:prSet/>
      <dgm:spPr/>
      <dgm:t>
        <a:bodyPr/>
        <a:lstStyle/>
        <a:p>
          <a:endParaRPr lang="en-US"/>
        </a:p>
      </dgm:t>
    </dgm:pt>
    <dgm:pt modelId="{C38111FF-F9C1-F142-B0A5-F61799531D6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Empty/Full can,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i="0" u="none" dirty="0"/>
            <a:t>Painful Arc (Supra)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Gerber lift off (Subscap) </a:t>
          </a:r>
        </a:p>
      </dgm:t>
    </dgm:pt>
    <dgm:pt modelId="{E84505D7-3CDD-1849-93E3-A44BB042E8C8}" type="parTrans" cxnId="{97526E1B-8528-DA49-A0C7-EEAB18EA30F2}">
      <dgm:prSet/>
      <dgm:spPr/>
      <dgm:t>
        <a:bodyPr/>
        <a:lstStyle/>
        <a:p>
          <a:endParaRPr lang="en-US"/>
        </a:p>
      </dgm:t>
    </dgm:pt>
    <dgm:pt modelId="{6460CF1C-BD09-C342-A323-156ADC2E6B2B}" type="sibTrans" cxnId="{97526E1B-8528-DA49-A0C7-EEAB18EA30F2}">
      <dgm:prSet/>
      <dgm:spPr/>
      <dgm:t>
        <a:bodyPr/>
        <a:lstStyle/>
        <a:p>
          <a:endParaRPr lang="en-US"/>
        </a:p>
      </dgm:t>
    </dgm:pt>
    <dgm:pt modelId="{67B5A69A-6504-D64B-806F-EA4885B4E44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Palpate rotator cuff tendons.</a:t>
          </a:r>
        </a:p>
      </dgm:t>
    </dgm:pt>
    <dgm:pt modelId="{9D1FC58F-DB25-A346-A636-57E65901159F}" type="parTrans" cxnId="{FEB172B2-5C90-3B4A-83A4-CAE52D7427E2}">
      <dgm:prSet/>
      <dgm:spPr/>
      <dgm:t>
        <a:bodyPr/>
        <a:lstStyle/>
        <a:p>
          <a:endParaRPr lang="en-US"/>
        </a:p>
      </dgm:t>
    </dgm:pt>
    <dgm:pt modelId="{275FF5D1-3A75-9442-8434-5FD05A2394BA}" type="sibTrans" cxnId="{FEB172B2-5C90-3B4A-83A4-CAE52D7427E2}">
      <dgm:prSet/>
      <dgm:spPr/>
      <dgm:t>
        <a:bodyPr/>
        <a:lstStyle/>
        <a:p>
          <a:endParaRPr lang="en-US"/>
        </a:p>
      </dgm:t>
    </dgm:pt>
    <dgm:pt modelId="{79749473-928A-F540-85BE-9AD7CD95B4B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Pain at rest as tendinopathy progresses.</a:t>
          </a:r>
        </a:p>
      </dgm:t>
    </dgm:pt>
    <dgm:pt modelId="{2C7A5DDE-51EE-F645-ABD5-E9D4563F8CE3}" type="parTrans" cxnId="{2E1DCD85-846B-BE46-BBE2-39A9F2C2D291}">
      <dgm:prSet/>
      <dgm:spPr/>
      <dgm:t>
        <a:bodyPr/>
        <a:lstStyle/>
        <a:p>
          <a:endParaRPr lang="en-US"/>
        </a:p>
      </dgm:t>
    </dgm:pt>
    <dgm:pt modelId="{18118D0F-9455-9D41-918D-796119D531C4}" type="sibTrans" cxnId="{2E1DCD85-846B-BE46-BBE2-39A9F2C2D291}">
      <dgm:prSet/>
      <dgm:spPr/>
      <dgm:t>
        <a:bodyPr/>
        <a:lstStyle/>
        <a:p>
          <a:endParaRPr lang="en-US"/>
        </a:p>
      </dgm:t>
    </dgm:pt>
    <dgm:pt modelId="{3B185AA3-466B-4042-867D-4A28EF13DF0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May have popping to cracking sounds.</a:t>
          </a:r>
        </a:p>
      </dgm:t>
    </dgm:pt>
    <dgm:pt modelId="{C2A3915F-E9CA-894D-A020-0C369503CBC9}" type="parTrans" cxnId="{65E46DEF-E3C1-E348-9B8D-A5237B333FF9}">
      <dgm:prSet/>
      <dgm:spPr/>
      <dgm:t>
        <a:bodyPr/>
        <a:lstStyle/>
        <a:p>
          <a:endParaRPr lang="en-US"/>
        </a:p>
      </dgm:t>
    </dgm:pt>
    <dgm:pt modelId="{0D599C52-7362-6046-AD1E-DE8D91E8F37D}" type="sibTrans" cxnId="{65E46DEF-E3C1-E348-9B8D-A5237B333FF9}">
      <dgm:prSet/>
      <dgm:spPr/>
      <dgm:t>
        <a:bodyPr/>
        <a:lstStyle/>
        <a:p>
          <a:endParaRPr lang="en-US"/>
        </a:p>
      </dgm:t>
    </dgm:pt>
    <dgm:pt modelId="{5129D15C-0D99-124B-8B59-4C7113562FA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Lift off test (sensitivity up to 62%, specificity up to 98%).</a:t>
          </a:r>
        </a:p>
      </dgm:t>
    </dgm:pt>
    <dgm:pt modelId="{4EDD5F50-8E44-5447-BDB6-EF0020892864}" type="parTrans" cxnId="{DFB04648-0938-0940-8ED9-D18C865C4FA1}">
      <dgm:prSet/>
      <dgm:spPr/>
      <dgm:t>
        <a:bodyPr/>
        <a:lstStyle/>
        <a:p>
          <a:endParaRPr lang="en-US"/>
        </a:p>
      </dgm:t>
    </dgm:pt>
    <dgm:pt modelId="{88A2AF34-ABA3-BD4C-B4BF-17ED299B0EBD}" type="sibTrans" cxnId="{DFB04648-0938-0940-8ED9-D18C865C4FA1}">
      <dgm:prSet/>
      <dgm:spPr/>
      <dgm:t>
        <a:bodyPr/>
        <a:lstStyle/>
        <a:p>
          <a:endParaRPr lang="en-US"/>
        </a:p>
      </dgm:t>
    </dgm:pt>
    <dgm:pt modelId="{BE2765E7-CDB6-7F48-9783-54F627F84AE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Painful Arc (sensitivity 33% specificity 81%).</a:t>
          </a:r>
        </a:p>
      </dgm:t>
    </dgm:pt>
    <dgm:pt modelId="{C49F9CC8-07CC-AD48-8923-891CBCBB49D6}" type="sibTrans" cxnId="{E81997DC-B8DE-1949-BA25-E690D453BF56}">
      <dgm:prSet/>
      <dgm:spPr/>
      <dgm:t>
        <a:bodyPr/>
        <a:lstStyle/>
        <a:p>
          <a:endParaRPr lang="en-US"/>
        </a:p>
      </dgm:t>
    </dgm:pt>
    <dgm:pt modelId="{A67C39DD-A7A6-D84A-8F66-A753F701B8C8}" type="parTrans" cxnId="{E81997DC-B8DE-1949-BA25-E690D453BF56}">
      <dgm:prSet/>
      <dgm:spPr/>
      <dgm:t>
        <a:bodyPr/>
        <a:lstStyle/>
        <a:p>
          <a:endParaRPr lang="en-US"/>
        </a:p>
      </dgm:t>
    </dgm:pt>
    <dgm:pt modelId="{922A1D52-EE22-DD45-A082-85752BD0266C}" type="pres">
      <dgm:prSet presAssocID="{A2F7792C-3988-984B-8A1C-72B2221C971A}" presName="theList" presStyleCnt="0">
        <dgm:presLayoutVars>
          <dgm:dir/>
          <dgm:animLvl val="lvl"/>
          <dgm:resizeHandles val="exact"/>
        </dgm:presLayoutVars>
      </dgm:prSet>
      <dgm:spPr/>
    </dgm:pt>
    <dgm:pt modelId="{4405F271-3F08-484B-97C9-9DB18801796C}" type="pres">
      <dgm:prSet presAssocID="{4F218D0F-0E4D-584D-A3AC-6C7913BBF3C4}" presName="compNode" presStyleCnt="0"/>
      <dgm:spPr/>
    </dgm:pt>
    <dgm:pt modelId="{11B2BDAD-8A3F-4D42-AFC3-D6C547D520DB}" type="pres">
      <dgm:prSet presAssocID="{4F218D0F-0E4D-584D-A3AC-6C7913BBF3C4}" presName="aNode" presStyleLbl="bgShp" presStyleIdx="0" presStyleCnt="5"/>
      <dgm:spPr/>
    </dgm:pt>
    <dgm:pt modelId="{6CD9DAFC-A4E7-7840-9FB4-BC283BC5DFAB}" type="pres">
      <dgm:prSet presAssocID="{4F218D0F-0E4D-584D-A3AC-6C7913BBF3C4}" presName="textNode" presStyleLbl="bgShp" presStyleIdx="0" presStyleCnt="5"/>
      <dgm:spPr/>
    </dgm:pt>
    <dgm:pt modelId="{82B612C4-B5A4-8E44-BF5B-AC1E96B16DF6}" type="pres">
      <dgm:prSet presAssocID="{4F218D0F-0E4D-584D-A3AC-6C7913BBF3C4}" presName="compChildNode" presStyleCnt="0"/>
      <dgm:spPr/>
    </dgm:pt>
    <dgm:pt modelId="{1AD01F64-3128-444E-A5CE-1C7764ACC7ED}" type="pres">
      <dgm:prSet presAssocID="{4F218D0F-0E4D-584D-A3AC-6C7913BBF3C4}" presName="theInnerList" presStyleCnt="0"/>
      <dgm:spPr/>
    </dgm:pt>
    <dgm:pt modelId="{54D6F162-01F7-9F47-8A25-9C0398C233F5}" type="pres">
      <dgm:prSet presAssocID="{347472A6-984E-D04E-B585-EFD9E5B80ED4}" presName="childNode" presStyleLbl="node1" presStyleIdx="0" presStyleCnt="12">
        <dgm:presLayoutVars>
          <dgm:bulletEnabled val="1"/>
        </dgm:presLayoutVars>
      </dgm:prSet>
      <dgm:spPr/>
    </dgm:pt>
    <dgm:pt modelId="{37FA1F93-6775-9240-A7AB-603C5EB00F6B}" type="pres">
      <dgm:prSet presAssocID="{347472A6-984E-D04E-B585-EFD9E5B80ED4}" presName="aSpace2" presStyleCnt="0"/>
      <dgm:spPr/>
    </dgm:pt>
    <dgm:pt modelId="{BED6E38B-14DC-5144-810B-D676B0E8CD3E}" type="pres">
      <dgm:prSet presAssocID="{C78769A5-8170-EC44-B3DB-BB6F3CA63EFA}" presName="childNode" presStyleLbl="node1" presStyleIdx="1" presStyleCnt="12">
        <dgm:presLayoutVars>
          <dgm:bulletEnabled val="1"/>
        </dgm:presLayoutVars>
      </dgm:prSet>
      <dgm:spPr/>
    </dgm:pt>
    <dgm:pt modelId="{73E8038B-71F7-AE4D-9FD5-77A6C5CDE74E}" type="pres">
      <dgm:prSet presAssocID="{C78769A5-8170-EC44-B3DB-BB6F3CA63EFA}" presName="aSpace2" presStyleCnt="0"/>
      <dgm:spPr/>
    </dgm:pt>
    <dgm:pt modelId="{C3FA9877-20C4-C84F-81B3-90C28E0BC09F}" type="pres">
      <dgm:prSet presAssocID="{3B185AA3-466B-4042-867D-4A28EF13DF0F}" presName="childNode" presStyleLbl="node1" presStyleIdx="2" presStyleCnt="12">
        <dgm:presLayoutVars>
          <dgm:bulletEnabled val="1"/>
        </dgm:presLayoutVars>
      </dgm:prSet>
      <dgm:spPr/>
    </dgm:pt>
    <dgm:pt modelId="{454D8C31-A96D-8041-82FF-B6B611B5D753}" type="pres">
      <dgm:prSet presAssocID="{4F218D0F-0E4D-584D-A3AC-6C7913BBF3C4}" presName="aSpace" presStyleCnt="0"/>
      <dgm:spPr/>
    </dgm:pt>
    <dgm:pt modelId="{00E806F3-E640-1643-A31B-26BD77DED648}" type="pres">
      <dgm:prSet presAssocID="{E296F86A-D1C9-FE4A-A056-B6BF50BDEAB3}" presName="compNode" presStyleCnt="0"/>
      <dgm:spPr/>
    </dgm:pt>
    <dgm:pt modelId="{6A4943FD-6259-3340-9399-79B949061122}" type="pres">
      <dgm:prSet presAssocID="{E296F86A-D1C9-FE4A-A056-B6BF50BDEAB3}" presName="aNode" presStyleLbl="bgShp" presStyleIdx="1" presStyleCnt="5"/>
      <dgm:spPr/>
    </dgm:pt>
    <dgm:pt modelId="{E5A3F1F9-F73E-8842-903F-EF99DC441578}" type="pres">
      <dgm:prSet presAssocID="{E296F86A-D1C9-FE4A-A056-B6BF50BDEAB3}" presName="textNode" presStyleLbl="bgShp" presStyleIdx="1" presStyleCnt="5"/>
      <dgm:spPr/>
    </dgm:pt>
    <dgm:pt modelId="{9B4FFB44-66AE-824B-BECE-7635B5EEFD5D}" type="pres">
      <dgm:prSet presAssocID="{E296F86A-D1C9-FE4A-A056-B6BF50BDEAB3}" presName="compChildNode" presStyleCnt="0"/>
      <dgm:spPr/>
    </dgm:pt>
    <dgm:pt modelId="{A758EAFD-9D16-EA45-92AE-97C5A7BAC44D}" type="pres">
      <dgm:prSet presAssocID="{E296F86A-D1C9-FE4A-A056-B6BF50BDEAB3}" presName="theInnerList" presStyleCnt="0"/>
      <dgm:spPr/>
    </dgm:pt>
    <dgm:pt modelId="{76930B5F-805F-284E-8BD2-CABB25D913EF}" type="pres">
      <dgm:prSet presAssocID="{4C53B208-942C-5B4E-9F9C-7BDA6306C40A}" presName="childNode" presStyleLbl="node1" presStyleIdx="3" presStyleCnt="12">
        <dgm:presLayoutVars>
          <dgm:bulletEnabled val="1"/>
        </dgm:presLayoutVars>
      </dgm:prSet>
      <dgm:spPr/>
    </dgm:pt>
    <dgm:pt modelId="{1DFB814E-A33F-EE4D-A02A-5AB5E13795E3}" type="pres">
      <dgm:prSet presAssocID="{4C53B208-942C-5B4E-9F9C-7BDA6306C40A}" presName="aSpace2" presStyleCnt="0"/>
      <dgm:spPr/>
    </dgm:pt>
    <dgm:pt modelId="{2ECE10E1-A8E3-1141-B231-AE53B7A71AC9}" type="pres">
      <dgm:prSet presAssocID="{2AAE641B-FB9A-184D-8790-A778CC468EB1}" presName="childNode" presStyleLbl="node1" presStyleIdx="4" presStyleCnt="12">
        <dgm:presLayoutVars>
          <dgm:bulletEnabled val="1"/>
        </dgm:presLayoutVars>
      </dgm:prSet>
      <dgm:spPr/>
    </dgm:pt>
    <dgm:pt modelId="{BFD491D8-6582-6242-92D7-F11E163BC6FB}" type="pres">
      <dgm:prSet presAssocID="{E296F86A-D1C9-FE4A-A056-B6BF50BDEAB3}" presName="aSpace" presStyleCnt="0"/>
      <dgm:spPr/>
    </dgm:pt>
    <dgm:pt modelId="{20696AA2-A9E5-6D4B-81F7-0BAA690FF7C9}" type="pres">
      <dgm:prSet presAssocID="{2039A6BC-5D6F-1E46-8E8E-D086B46ED253}" presName="compNode" presStyleCnt="0"/>
      <dgm:spPr/>
    </dgm:pt>
    <dgm:pt modelId="{0BCDD568-8B74-2D48-8168-BE4FC22724FB}" type="pres">
      <dgm:prSet presAssocID="{2039A6BC-5D6F-1E46-8E8E-D086B46ED253}" presName="aNode" presStyleLbl="bgShp" presStyleIdx="2" presStyleCnt="5"/>
      <dgm:spPr/>
    </dgm:pt>
    <dgm:pt modelId="{EDAD4621-D294-2E4F-B521-5B8761334A57}" type="pres">
      <dgm:prSet presAssocID="{2039A6BC-5D6F-1E46-8E8E-D086B46ED253}" presName="textNode" presStyleLbl="bgShp" presStyleIdx="2" presStyleCnt="5"/>
      <dgm:spPr/>
    </dgm:pt>
    <dgm:pt modelId="{76BE73A5-2BA4-B641-B684-04AE994F7955}" type="pres">
      <dgm:prSet presAssocID="{2039A6BC-5D6F-1E46-8E8E-D086B46ED253}" presName="compChildNode" presStyleCnt="0"/>
      <dgm:spPr/>
    </dgm:pt>
    <dgm:pt modelId="{F51E01CC-D919-834C-AD41-54037AD50B95}" type="pres">
      <dgm:prSet presAssocID="{2039A6BC-5D6F-1E46-8E8E-D086B46ED253}" presName="theInnerList" presStyleCnt="0"/>
      <dgm:spPr/>
    </dgm:pt>
    <dgm:pt modelId="{C6F4FAE1-DED8-4A4A-957D-600AA7D45CFB}" type="pres">
      <dgm:prSet presAssocID="{67B5A69A-6504-D64B-806F-EA4885B4E44B}" presName="childNode" presStyleLbl="node1" presStyleIdx="5" presStyleCnt="12">
        <dgm:presLayoutVars>
          <dgm:bulletEnabled val="1"/>
        </dgm:presLayoutVars>
      </dgm:prSet>
      <dgm:spPr/>
    </dgm:pt>
    <dgm:pt modelId="{D4595814-1478-8B48-8E37-674104A31E8B}" type="pres">
      <dgm:prSet presAssocID="{67B5A69A-6504-D64B-806F-EA4885B4E44B}" presName="aSpace2" presStyleCnt="0"/>
      <dgm:spPr/>
    </dgm:pt>
    <dgm:pt modelId="{CA2D0A25-2311-E040-A414-270C1EEEBD35}" type="pres">
      <dgm:prSet presAssocID="{C38111FF-F9C1-F142-B0A5-F61799531D6C}" presName="childNode" presStyleLbl="node1" presStyleIdx="6" presStyleCnt="12">
        <dgm:presLayoutVars>
          <dgm:bulletEnabled val="1"/>
        </dgm:presLayoutVars>
      </dgm:prSet>
      <dgm:spPr/>
    </dgm:pt>
    <dgm:pt modelId="{D055DFF2-4693-2748-95DA-42BA61E55A16}" type="pres">
      <dgm:prSet presAssocID="{2039A6BC-5D6F-1E46-8E8E-D086B46ED253}" presName="aSpace" presStyleCnt="0"/>
      <dgm:spPr/>
    </dgm:pt>
    <dgm:pt modelId="{955FFC4B-62B2-0B43-8A58-79638419622A}" type="pres">
      <dgm:prSet presAssocID="{40D2C8CB-F665-C049-A35B-8BA34692E046}" presName="compNode" presStyleCnt="0"/>
      <dgm:spPr/>
    </dgm:pt>
    <dgm:pt modelId="{D1BB138F-4024-F34C-B4D7-6EA991524076}" type="pres">
      <dgm:prSet presAssocID="{40D2C8CB-F665-C049-A35B-8BA34692E046}" presName="aNode" presStyleLbl="bgShp" presStyleIdx="3" presStyleCnt="5"/>
      <dgm:spPr/>
    </dgm:pt>
    <dgm:pt modelId="{B28509A7-7B3B-784C-82F8-8476F01F809C}" type="pres">
      <dgm:prSet presAssocID="{40D2C8CB-F665-C049-A35B-8BA34692E046}" presName="textNode" presStyleLbl="bgShp" presStyleIdx="3" presStyleCnt="5"/>
      <dgm:spPr/>
    </dgm:pt>
    <dgm:pt modelId="{7CB51C14-956C-5A40-9D48-0689E962EBD2}" type="pres">
      <dgm:prSet presAssocID="{40D2C8CB-F665-C049-A35B-8BA34692E046}" presName="compChildNode" presStyleCnt="0"/>
      <dgm:spPr/>
    </dgm:pt>
    <dgm:pt modelId="{1A08B00D-6946-364C-8416-4C90D105328E}" type="pres">
      <dgm:prSet presAssocID="{40D2C8CB-F665-C049-A35B-8BA34692E046}" presName="theInnerList" presStyleCnt="0"/>
      <dgm:spPr/>
    </dgm:pt>
    <dgm:pt modelId="{A6697B98-BC63-1544-9EC4-8C0257A9FA98}" type="pres">
      <dgm:prSet presAssocID="{79749473-928A-F540-85BE-9AD7CD95B4BD}" presName="childNode" presStyleLbl="node1" presStyleIdx="7" presStyleCnt="12">
        <dgm:presLayoutVars>
          <dgm:bulletEnabled val="1"/>
        </dgm:presLayoutVars>
      </dgm:prSet>
      <dgm:spPr/>
    </dgm:pt>
    <dgm:pt modelId="{5F1DD7B3-4858-A74A-B1C6-B153CC586CEB}" type="pres">
      <dgm:prSet presAssocID="{79749473-928A-F540-85BE-9AD7CD95B4BD}" presName="aSpace2" presStyleCnt="0"/>
      <dgm:spPr/>
    </dgm:pt>
    <dgm:pt modelId="{CD9258C9-5A9C-2142-884B-FF7BAFBE67B0}" type="pres">
      <dgm:prSet presAssocID="{BBFD786B-0283-604C-A669-B6816BDB4842}" presName="childNode" presStyleLbl="node1" presStyleIdx="8" presStyleCnt="12">
        <dgm:presLayoutVars>
          <dgm:bulletEnabled val="1"/>
        </dgm:presLayoutVars>
      </dgm:prSet>
      <dgm:spPr/>
    </dgm:pt>
    <dgm:pt modelId="{B7417648-77B1-2C4F-B540-2421349ED0C9}" type="pres">
      <dgm:prSet presAssocID="{40D2C8CB-F665-C049-A35B-8BA34692E046}" presName="aSpace" presStyleCnt="0"/>
      <dgm:spPr/>
    </dgm:pt>
    <dgm:pt modelId="{1631F698-14A4-1347-A364-9B544215FAAE}" type="pres">
      <dgm:prSet presAssocID="{4123D418-80FD-D54F-804F-ACDE9C4306C8}" presName="compNode" presStyleCnt="0"/>
      <dgm:spPr/>
    </dgm:pt>
    <dgm:pt modelId="{AA0E655F-4771-D743-B537-9B07BFE2AEC1}" type="pres">
      <dgm:prSet presAssocID="{4123D418-80FD-D54F-804F-ACDE9C4306C8}" presName="aNode" presStyleLbl="bgShp" presStyleIdx="4" presStyleCnt="5"/>
      <dgm:spPr/>
    </dgm:pt>
    <dgm:pt modelId="{1A321FB8-07E6-284F-B100-248A3F90FC67}" type="pres">
      <dgm:prSet presAssocID="{4123D418-80FD-D54F-804F-ACDE9C4306C8}" presName="textNode" presStyleLbl="bgShp" presStyleIdx="4" presStyleCnt="5"/>
      <dgm:spPr/>
    </dgm:pt>
    <dgm:pt modelId="{F300AF2C-0D95-E64B-9803-FD19E62E947B}" type="pres">
      <dgm:prSet presAssocID="{4123D418-80FD-D54F-804F-ACDE9C4306C8}" presName="compChildNode" presStyleCnt="0"/>
      <dgm:spPr/>
    </dgm:pt>
    <dgm:pt modelId="{BFD5645B-5D83-1045-B872-EAA897176AE7}" type="pres">
      <dgm:prSet presAssocID="{4123D418-80FD-D54F-804F-ACDE9C4306C8}" presName="theInnerList" presStyleCnt="0"/>
      <dgm:spPr/>
    </dgm:pt>
    <dgm:pt modelId="{30A1652D-F658-1847-B3C7-D1A432601823}" type="pres">
      <dgm:prSet presAssocID="{7DCAF9BD-E8E3-6840-8911-8220A3953FBB}" presName="childNode" presStyleLbl="node1" presStyleIdx="9" presStyleCnt="12">
        <dgm:presLayoutVars>
          <dgm:bulletEnabled val="1"/>
        </dgm:presLayoutVars>
      </dgm:prSet>
      <dgm:spPr/>
    </dgm:pt>
    <dgm:pt modelId="{EF1AFD36-538A-8646-9A24-BEDCBC694CC5}" type="pres">
      <dgm:prSet presAssocID="{7DCAF9BD-E8E3-6840-8911-8220A3953FBB}" presName="aSpace2" presStyleCnt="0"/>
      <dgm:spPr/>
    </dgm:pt>
    <dgm:pt modelId="{F406EA00-ECDC-0149-A044-60C38BB334E0}" type="pres">
      <dgm:prSet presAssocID="{BE2765E7-CDB6-7F48-9783-54F627F84AE7}" presName="childNode" presStyleLbl="node1" presStyleIdx="10" presStyleCnt="12">
        <dgm:presLayoutVars>
          <dgm:bulletEnabled val="1"/>
        </dgm:presLayoutVars>
      </dgm:prSet>
      <dgm:spPr/>
    </dgm:pt>
    <dgm:pt modelId="{707BEE66-B2F7-A646-926C-3C9C6485AE05}" type="pres">
      <dgm:prSet presAssocID="{BE2765E7-CDB6-7F48-9783-54F627F84AE7}" presName="aSpace2" presStyleCnt="0"/>
      <dgm:spPr/>
    </dgm:pt>
    <dgm:pt modelId="{738A2045-635B-CA44-81FE-DB19CA2204C3}" type="pres">
      <dgm:prSet presAssocID="{5129D15C-0D99-124B-8B59-4C7113562FA1}" presName="childNode" presStyleLbl="node1" presStyleIdx="11" presStyleCnt="12" custLinFactNeighborY="-6798">
        <dgm:presLayoutVars>
          <dgm:bulletEnabled val="1"/>
        </dgm:presLayoutVars>
      </dgm:prSet>
      <dgm:spPr/>
    </dgm:pt>
  </dgm:ptLst>
  <dgm:cxnLst>
    <dgm:cxn modelId="{7AE14102-0B5A-9D46-903B-F90383184BFF}" srcId="{A2F7792C-3988-984B-8A1C-72B2221C971A}" destId="{E296F86A-D1C9-FE4A-A056-B6BF50BDEAB3}" srcOrd="1" destOrd="0" parTransId="{22C199B1-0E8B-404A-BF17-88040A83105B}" sibTransId="{9616A8B9-F904-EB43-8BD6-6F23E20E683C}"/>
    <dgm:cxn modelId="{A80E7C05-DB78-DD49-B5DB-A003B778C879}" type="presOf" srcId="{40D2C8CB-F665-C049-A35B-8BA34692E046}" destId="{B28509A7-7B3B-784C-82F8-8476F01F809C}" srcOrd="1" destOrd="0" presId="urn:microsoft.com/office/officeart/2005/8/layout/lProcess2"/>
    <dgm:cxn modelId="{AC572B0D-2F49-DE47-9665-64582063D1F7}" srcId="{A2F7792C-3988-984B-8A1C-72B2221C971A}" destId="{40D2C8CB-F665-C049-A35B-8BA34692E046}" srcOrd="3" destOrd="0" parTransId="{C1CB0C4B-AB47-3447-986A-B84CA7CA1DA2}" sibTransId="{6BB2901A-77C1-A14C-858C-A2246DDA7BE4}"/>
    <dgm:cxn modelId="{1F3E4413-2F67-9748-9E51-9E2BBD3A85EA}" srcId="{4F218D0F-0E4D-584D-A3AC-6C7913BBF3C4}" destId="{347472A6-984E-D04E-B585-EFD9E5B80ED4}" srcOrd="0" destOrd="0" parTransId="{8AB928D7-BE97-0843-9DAB-92E01CCB06BC}" sibTransId="{2AE3FB09-289C-1244-850D-B68408CD8E69}"/>
    <dgm:cxn modelId="{BB76D914-EA42-564A-A348-083EBCA65A39}" srcId="{E296F86A-D1C9-FE4A-A056-B6BF50BDEAB3}" destId="{2AAE641B-FB9A-184D-8790-A778CC468EB1}" srcOrd="1" destOrd="0" parTransId="{ABDC6DA4-5388-5A49-98CA-CDAD5A223753}" sibTransId="{6F44CAD7-D237-0B4D-8EC7-6B2A921D2B32}"/>
    <dgm:cxn modelId="{97526E1B-8528-DA49-A0C7-EEAB18EA30F2}" srcId="{2039A6BC-5D6F-1E46-8E8E-D086B46ED253}" destId="{C38111FF-F9C1-F142-B0A5-F61799531D6C}" srcOrd="1" destOrd="0" parTransId="{E84505D7-3CDD-1849-93E3-A44BB042E8C8}" sibTransId="{6460CF1C-BD09-C342-A323-156ADC2E6B2B}"/>
    <dgm:cxn modelId="{9C73991B-A28B-264A-8E24-C4C1BCD8F231}" type="presOf" srcId="{4123D418-80FD-D54F-804F-ACDE9C4306C8}" destId="{AA0E655F-4771-D743-B537-9B07BFE2AEC1}" srcOrd="0" destOrd="0" presId="urn:microsoft.com/office/officeart/2005/8/layout/lProcess2"/>
    <dgm:cxn modelId="{76405221-5C99-2441-969F-3D5295507EA2}" type="presOf" srcId="{4123D418-80FD-D54F-804F-ACDE9C4306C8}" destId="{1A321FB8-07E6-284F-B100-248A3F90FC67}" srcOrd="1" destOrd="0" presId="urn:microsoft.com/office/officeart/2005/8/layout/lProcess2"/>
    <dgm:cxn modelId="{3B4D3135-8080-624B-B63C-F00C51162C86}" type="presOf" srcId="{79749473-928A-F540-85BE-9AD7CD95B4BD}" destId="{A6697B98-BC63-1544-9EC4-8C0257A9FA98}" srcOrd="0" destOrd="0" presId="urn:microsoft.com/office/officeart/2005/8/layout/lProcess2"/>
    <dgm:cxn modelId="{8297973D-9746-5C45-BE3A-CDA5C1A79485}" type="presOf" srcId="{7DCAF9BD-E8E3-6840-8911-8220A3953FBB}" destId="{30A1652D-F658-1847-B3C7-D1A432601823}" srcOrd="0" destOrd="0" presId="urn:microsoft.com/office/officeart/2005/8/layout/lProcess2"/>
    <dgm:cxn modelId="{ED47F23F-10C9-CB47-BE4D-73925FB17032}" type="presOf" srcId="{4F218D0F-0E4D-584D-A3AC-6C7913BBF3C4}" destId="{6CD9DAFC-A4E7-7840-9FB4-BC283BC5DFAB}" srcOrd="1" destOrd="0" presId="urn:microsoft.com/office/officeart/2005/8/layout/lProcess2"/>
    <dgm:cxn modelId="{97469641-77C9-4941-AA74-6E329A258538}" srcId="{A2F7792C-3988-984B-8A1C-72B2221C971A}" destId="{4F218D0F-0E4D-584D-A3AC-6C7913BBF3C4}" srcOrd="0" destOrd="0" parTransId="{847AD4B7-9097-7F4F-9DBE-DA9CA0BD2AF3}" sibTransId="{6F6F5827-095A-CF48-9D1E-BDDB54D9C834}"/>
    <dgm:cxn modelId="{DFB04648-0938-0940-8ED9-D18C865C4FA1}" srcId="{4123D418-80FD-D54F-804F-ACDE9C4306C8}" destId="{5129D15C-0D99-124B-8B59-4C7113562FA1}" srcOrd="2" destOrd="0" parTransId="{4EDD5F50-8E44-5447-BDB6-EF0020892864}" sibTransId="{88A2AF34-ABA3-BD4C-B4BF-17ED299B0EBD}"/>
    <dgm:cxn modelId="{F73B4E48-FBBB-E247-B34E-B765239BCDB0}" srcId="{A2F7792C-3988-984B-8A1C-72B2221C971A}" destId="{2039A6BC-5D6F-1E46-8E8E-D086B46ED253}" srcOrd="2" destOrd="0" parTransId="{18C14C5E-BF77-D24A-93E5-E1B6694A366B}" sibTransId="{DC7D6B3A-20C7-E749-BCBB-C016E530C4B4}"/>
    <dgm:cxn modelId="{0F9D4951-7CA5-D64C-BF22-C8288187903A}" type="presOf" srcId="{2039A6BC-5D6F-1E46-8E8E-D086B46ED253}" destId="{EDAD4621-D294-2E4F-B521-5B8761334A57}" srcOrd="1" destOrd="0" presId="urn:microsoft.com/office/officeart/2005/8/layout/lProcess2"/>
    <dgm:cxn modelId="{E7DFD561-244E-A949-9F64-53A5028D8F19}" type="presOf" srcId="{BE2765E7-CDB6-7F48-9783-54F627F84AE7}" destId="{F406EA00-ECDC-0149-A044-60C38BB334E0}" srcOrd="0" destOrd="0" presId="urn:microsoft.com/office/officeart/2005/8/layout/lProcess2"/>
    <dgm:cxn modelId="{12232963-F32D-9E43-9552-E16D90002BDB}" type="presOf" srcId="{A2F7792C-3988-984B-8A1C-72B2221C971A}" destId="{922A1D52-EE22-DD45-A082-85752BD0266C}" srcOrd="0" destOrd="0" presId="urn:microsoft.com/office/officeart/2005/8/layout/lProcess2"/>
    <dgm:cxn modelId="{EA2E376D-13CD-D54A-9885-17C83014A129}" type="presOf" srcId="{4C53B208-942C-5B4E-9F9C-7BDA6306C40A}" destId="{76930B5F-805F-284E-8BD2-CABB25D913EF}" srcOrd="0" destOrd="0" presId="urn:microsoft.com/office/officeart/2005/8/layout/lProcess2"/>
    <dgm:cxn modelId="{E2E02F73-322A-D543-8889-F4558BA017D2}" srcId="{40D2C8CB-F665-C049-A35B-8BA34692E046}" destId="{BBFD786B-0283-604C-A669-B6816BDB4842}" srcOrd="1" destOrd="0" parTransId="{4FDF52B2-0CBD-C641-92DC-8DBB5A18D885}" sibTransId="{0AE142E4-2578-A543-8FC3-C5E601492B49}"/>
    <dgm:cxn modelId="{9F463779-B7F7-F04E-8D32-C657A5EA9164}" srcId="{A2F7792C-3988-984B-8A1C-72B2221C971A}" destId="{4123D418-80FD-D54F-804F-ACDE9C4306C8}" srcOrd="4" destOrd="0" parTransId="{7D3010C3-2374-FB4A-A8C7-AB644869E668}" sibTransId="{2C205009-A7F8-0646-B13E-6B7AD84FFD08}"/>
    <dgm:cxn modelId="{2E1DCD85-846B-BE46-BBE2-39A9F2C2D291}" srcId="{40D2C8CB-F665-C049-A35B-8BA34692E046}" destId="{79749473-928A-F540-85BE-9AD7CD95B4BD}" srcOrd="0" destOrd="0" parTransId="{2C7A5DDE-51EE-F645-ABD5-E9D4563F8CE3}" sibTransId="{18118D0F-9455-9D41-918D-796119D531C4}"/>
    <dgm:cxn modelId="{6ABEA788-F8EB-D64A-ADEC-28551FD33306}" srcId="{E296F86A-D1C9-FE4A-A056-B6BF50BDEAB3}" destId="{4C53B208-942C-5B4E-9F9C-7BDA6306C40A}" srcOrd="0" destOrd="0" parTransId="{58BF7E6F-060B-CF45-972C-221B54654153}" sibTransId="{7371886B-A99D-204A-B019-3ACD3B69164E}"/>
    <dgm:cxn modelId="{E6E0068A-4B9D-5D4D-8E4C-4A39698FD110}" type="presOf" srcId="{2039A6BC-5D6F-1E46-8E8E-D086B46ED253}" destId="{0BCDD568-8B74-2D48-8168-BE4FC22724FB}" srcOrd="0" destOrd="0" presId="urn:microsoft.com/office/officeart/2005/8/layout/lProcess2"/>
    <dgm:cxn modelId="{0620179A-7875-2E4F-B380-7AA3903C920B}" type="presOf" srcId="{E296F86A-D1C9-FE4A-A056-B6BF50BDEAB3}" destId="{E5A3F1F9-F73E-8842-903F-EF99DC441578}" srcOrd="1" destOrd="0" presId="urn:microsoft.com/office/officeart/2005/8/layout/lProcess2"/>
    <dgm:cxn modelId="{5DD845AD-C215-FA42-BE04-21ED3E6F7869}" type="presOf" srcId="{40D2C8CB-F665-C049-A35B-8BA34692E046}" destId="{D1BB138F-4024-F34C-B4D7-6EA991524076}" srcOrd="0" destOrd="0" presId="urn:microsoft.com/office/officeart/2005/8/layout/lProcess2"/>
    <dgm:cxn modelId="{6CDC6AB0-AB94-D345-A885-6C99E745274C}" type="presOf" srcId="{67B5A69A-6504-D64B-806F-EA4885B4E44B}" destId="{C6F4FAE1-DED8-4A4A-957D-600AA7D45CFB}" srcOrd="0" destOrd="0" presId="urn:microsoft.com/office/officeart/2005/8/layout/lProcess2"/>
    <dgm:cxn modelId="{FEB172B2-5C90-3B4A-83A4-CAE52D7427E2}" srcId="{2039A6BC-5D6F-1E46-8E8E-D086B46ED253}" destId="{67B5A69A-6504-D64B-806F-EA4885B4E44B}" srcOrd="0" destOrd="0" parTransId="{9D1FC58F-DB25-A346-A636-57E65901159F}" sibTransId="{275FF5D1-3A75-9442-8434-5FD05A2394BA}"/>
    <dgm:cxn modelId="{11E3CFBC-9659-4D46-B93B-2182C307F89D}" type="presOf" srcId="{5129D15C-0D99-124B-8B59-4C7113562FA1}" destId="{738A2045-635B-CA44-81FE-DB19CA2204C3}" srcOrd="0" destOrd="0" presId="urn:microsoft.com/office/officeart/2005/8/layout/lProcess2"/>
    <dgm:cxn modelId="{51A45AC1-A1C8-984C-8715-666EC37A42C4}" type="presOf" srcId="{C38111FF-F9C1-F142-B0A5-F61799531D6C}" destId="{CA2D0A25-2311-E040-A414-270C1EEEBD35}" srcOrd="0" destOrd="0" presId="urn:microsoft.com/office/officeart/2005/8/layout/lProcess2"/>
    <dgm:cxn modelId="{BFFF3FC2-F03E-2944-997F-8000D45A5CC7}" type="presOf" srcId="{3B185AA3-466B-4042-867D-4A28EF13DF0F}" destId="{C3FA9877-20C4-C84F-81B3-90C28E0BC09F}" srcOrd="0" destOrd="0" presId="urn:microsoft.com/office/officeart/2005/8/layout/lProcess2"/>
    <dgm:cxn modelId="{893C14C4-C0F1-384D-AB66-C15DEECAA2B2}" type="presOf" srcId="{2AAE641B-FB9A-184D-8790-A778CC468EB1}" destId="{2ECE10E1-A8E3-1141-B231-AE53B7A71AC9}" srcOrd="0" destOrd="0" presId="urn:microsoft.com/office/officeart/2005/8/layout/lProcess2"/>
    <dgm:cxn modelId="{1DD732D2-07F9-1E47-9EEE-8417DCB0B077}" type="presOf" srcId="{4F218D0F-0E4D-584D-A3AC-6C7913BBF3C4}" destId="{11B2BDAD-8A3F-4D42-AFC3-D6C547D520DB}" srcOrd="0" destOrd="0" presId="urn:microsoft.com/office/officeart/2005/8/layout/lProcess2"/>
    <dgm:cxn modelId="{E81997DC-B8DE-1949-BA25-E690D453BF56}" srcId="{4123D418-80FD-D54F-804F-ACDE9C4306C8}" destId="{BE2765E7-CDB6-7F48-9783-54F627F84AE7}" srcOrd="1" destOrd="0" parTransId="{A67C39DD-A7A6-D84A-8F66-A753F701B8C8}" sibTransId="{C49F9CC8-07CC-AD48-8923-891CBCBB49D6}"/>
    <dgm:cxn modelId="{4FC0EAEA-3CFA-1545-B4AF-5DD929E98BDB}" srcId="{4123D418-80FD-D54F-804F-ACDE9C4306C8}" destId="{7DCAF9BD-E8E3-6840-8911-8220A3953FBB}" srcOrd="0" destOrd="0" parTransId="{48A17F4D-CCA4-574B-B8D1-435E891DBF23}" sibTransId="{E7AD61D5-DC05-9740-88FB-4CB6D75F5DB2}"/>
    <dgm:cxn modelId="{65E46DEF-E3C1-E348-9B8D-A5237B333FF9}" srcId="{4F218D0F-0E4D-584D-A3AC-6C7913BBF3C4}" destId="{3B185AA3-466B-4042-867D-4A28EF13DF0F}" srcOrd="2" destOrd="0" parTransId="{C2A3915F-E9CA-894D-A020-0C369503CBC9}" sibTransId="{0D599C52-7362-6046-AD1E-DE8D91E8F37D}"/>
    <dgm:cxn modelId="{26B5B2F0-649E-D445-86C7-713545F88692}" type="presOf" srcId="{BBFD786B-0283-604C-A669-B6816BDB4842}" destId="{CD9258C9-5A9C-2142-884B-FF7BAFBE67B0}" srcOrd="0" destOrd="0" presId="urn:microsoft.com/office/officeart/2005/8/layout/lProcess2"/>
    <dgm:cxn modelId="{90FE8AF2-D343-4647-8DF7-1EF5F73E9E51}" type="presOf" srcId="{E296F86A-D1C9-FE4A-A056-B6BF50BDEAB3}" destId="{6A4943FD-6259-3340-9399-79B949061122}" srcOrd="0" destOrd="0" presId="urn:microsoft.com/office/officeart/2005/8/layout/lProcess2"/>
    <dgm:cxn modelId="{CA69B2F3-57EE-904E-8F68-1C523F03CB71}" type="presOf" srcId="{347472A6-984E-D04E-B585-EFD9E5B80ED4}" destId="{54D6F162-01F7-9F47-8A25-9C0398C233F5}" srcOrd="0" destOrd="0" presId="urn:microsoft.com/office/officeart/2005/8/layout/lProcess2"/>
    <dgm:cxn modelId="{DC5B32F5-9430-754A-97F1-C5D1BA227621}" type="presOf" srcId="{C78769A5-8170-EC44-B3DB-BB6F3CA63EFA}" destId="{BED6E38B-14DC-5144-810B-D676B0E8CD3E}" srcOrd="0" destOrd="0" presId="urn:microsoft.com/office/officeart/2005/8/layout/lProcess2"/>
    <dgm:cxn modelId="{583F6AF5-E3DC-1C43-9946-BCC77FF4EB31}" srcId="{4F218D0F-0E4D-584D-A3AC-6C7913BBF3C4}" destId="{C78769A5-8170-EC44-B3DB-BB6F3CA63EFA}" srcOrd="1" destOrd="0" parTransId="{70D13BC9-D197-8E46-AF43-57EB8CC652F6}" sibTransId="{5CAA5B41-6D9D-8345-9A24-17845AB66C6F}"/>
    <dgm:cxn modelId="{73EC0CDD-368F-C049-B69E-3A3239CA2012}" type="presParOf" srcId="{922A1D52-EE22-DD45-A082-85752BD0266C}" destId="{4405F271-3F08-484B-97C9-9DB18801796C}" srcOrd="0" destOrd="0" presId="urn:microsoft.com/office/officeart/2005/8/layout/lProcess2"/>
    <dgm:cxn modelId="{00711E13-524F-944E-B763-75BC5B3AD019}" type="presParOf" srcId="{4405F271-3F08-484B-97C9-9DB18801796C}" destId="{11B2BDAD-8A3F-4D42-AFC3-D6C547D520DB}" srcOrd="0" destOrd="0" presId="urn:microsoft.com/office/officeart/2005/8/layout/lProcess2"/>
    <dgm:cxn modelId="{2453661A-5943-3A48-942E-5EFBAF96AFE3}" type="presParOf" srcId="{4405F271-3F08-484B-97C9-9DB18801796C}" destId="{6CD9DAFC-A4E7-7840-9FB4-BC283BC5DFAB}" srcOrd="1" destOrd="0" presId="urn:microsoft.com/office/officeart/2005/8/layout/lProcess2"/>
    <dgm:cxn modelId="{A5EA5121-F4BC-9A40-A932-59FBF30FFE70}" type="presParOf" srcId="{4405F271-3F08-484B-97C9-9DB18801796C}" destId="{82B612C4-B5A4-8E44-BF5B-AC1E96B16DF6}" srcOrd="2" destOrd="0" presId="urn:microsoft.com/office/officeart/2005/8/layout/lProcess2"/>
    <dgm:cxn modelId="{6CBADB4A-C8B2-2B47-9D3C-335D4EEBF733}" type="presParOf" srcId="{82B612C4-B5A4-8E44-BF5B-AC1E96B16DF6}" destId="{1AD01F64-3128-444E-A5CE-1C7764ACC7ED}" srcOrd="0" destOrd="0" presId="urn:microsoft.com/office/officeart/2005/8/layout/lProcess2"/>
    <dgm:cxn modelId="{1CA7DE49-76FC-CD46-86D9-69AAF4D055BB}" type="presParOf" srcId="{1AD01F64-3128-444E-A5CE-1C7764ACC7ED}" destId="{54D6F162-01F7-9F47-8A25-9C0398C233F5}" srcOrd="0" destOrd="0" presId="urn:microsoft.com/office/officeart/2005/8/layout/lProcess2"/>
    <dgm:cxn modelId="{4B65F4F1-3986-D644-ADFE-2168656DE255}" type="presParOf" srcId="{1AD01F64-3128-444E-A5CE-1C7764ACC7ED}" destId="{37FA1F93-6775-9240-A7AB-603C5EB00F6B}" srcOrd="1" destOrd="0" presId="urn:microsoft.com/office/officeart/2005/8/layout/lProcess2"/>
    <dgm:cxn modelId="{522EF2D2-1014-8F4B-9CFB-6170ADABF801}" type="presParOf" srcId="{1AD01F64-3128-444E-A5CE-1C7764ACC7ED}" destId="{BED6E38B-14DC-5144-810B-D676B0E8CD3E}" srcOrd="2" destOrd="0" presId="urn:microsoft.com/office/officeart/2005/8/layout/lProcess2"/>
    <dgm:cxn modelId="{78275C42-F754-DA4C-9578-5FAACE94E931}" type="presParOf" srcId="{1AD01F64-3128-444E-A5CE-1C7764ACC7ED}" destId="{73E8038B-71F7-AE4D-9FD5-77A6C5CDE74E}" srcOrd="3" destOrd="0" presId="urn:microsoft.com/office/officeart/2005/8/layout/lProcess2"/>
    <dgm:cxn modelId="{CBF2F3BC-F6E5-A745-A3B2-EEBE0712EEEA}" type="presParOf" srcId="{1AD01F64-3128-444E-A5CE-1C7764ACC7ED}" destId="{C3FA9877-20C4-C84F-81B3-90C28E0BC09F}" srcOrd="4" destOrd="0" presId="urn:microsoft.com/office/officeart/2005/8/layout/lProcess2"/>
    <dgm:cxn modelId="{51444774-3FDF-C84C-AC2D-EC9DB2AA8E97}" type="presParOf" srcId="{922A1D52-EE22-DD45-A082-85752BD0266C}" destId="{454D8C31-A96D-8041-82FF-B6B611B5D753}" srcOrd="1" destOrd="0" presId="urn:microsoft.com/office/officeart/2005/8/layout/lProcess2"/>
    <dgm:cxn modelId="{F3B37920-017C-B94F-BC14-D88D2F06E07D}" type="presParOf" srcId="{922A1D52-EE22-DD45-A082-85752BD0266C}" destId="{00E806F3-E640-1643-A31B-26BD77DED648}" srcOrd="2" destOrd="0" presId="urn:microsoft.com/office/officeart/2005/8/layout/lProcess2"/>
    <dgm:cxn modelId="{3494E0A4-0F18-8345-B822-6F41536F2817}" type="presParOf" srcId="{00E806F3-E640-1643-A31B-26BD77DED648}" destId="{6A4943FD-6259-3340-9399-79B949061122}" srcOrd="0" destOrd="0" presId="urn:microsoft.com/office/officeart/2005/8/layout/lProcess2"/>
    <dgm:cxn modelId="{E53708B2-7DF3-4C4E-B59B-9498CED54958}" type="presParOf" srcId="{00E806F3-E640-1643-A31B-26BD77DED648}" destId="{E5A3F1F9-F73E-8842-903F-EF99DC441578}" srcOrd="1" destOrd="0" presId="urn:microsoft.com/office/officeart/2005/8/layout/lProcess2"/>
    <dgm:cxn modelId="{83ED64F5-1B2F-9C4C-9042-05B2B1CB9AB6}" type="presParOf" srcId="{00E806F3-E640-1643-A31B-26BD77DED648}" destId="{9B4FFB44-66AE-824B-BECE-7635B5EEFD5D}" srcOrd="2" destOrd="0" presId="urn:microsoft.com/office/officeart/2005/8/layout/lProcess2"/>
    <dgm:cxn modelId="{F6669878-EC68-0C40-A553-8F0EDE14A417}" type="presParOf" srcId="{9B4FFB44-66AE-824B-BECE-7635B5EEFD5D}" destId="{A758EAFD-9D16-EA45-92AE-97C5A7BAC44D}" srcOrd="0" destOrd="0" presId="urn:microsoft.com/office/officeart/2005/8/layout/lProcess2"/>
    <dgm:cxn modelId="{0B9E292D-2B90-3D44-9DC7-59E5B2BE4317}" type="presParOf" srcId="{A758EAFD-9D16-EA45-92AE-97C5A7BAC44D}" destId="{76930B5F-805F-284E-8BD2-CABB25D913EF}" srcOrd="0" destOrd="0" presId="urn:microsoft.com/office/officeart/2005/8/layout/lProcess2"/>
    <dgm:cxn modelId="{D49FDA0A-66D8-8548-BB64-7D5F951A3C9D}" type="presParOf" srcId="{A758EAFD-9D16-EA45-92AE-97C5A7BAC44D}" destId="{1DFB814E-A33F-EE4D-A02A-5AB5E13795E3}" srcOrd="1" destOrd="0" presId="urn:microsoft.com/office/officeart/2005/8/layout/lProcess2"/>
    <dgm:cxn modelId="{89D0030D-3380-8A4F-90A4-E6477DECC05D}" type="presParOf" srcId="{A758EAFD-9D16-EA45-92AE-97C5A7BAC44D}" destId="{2ECE10E1-A8E3-1141-B231-AE53B7A71AC9}" srcOrd="2" destOrd="0" presId="urn:microsoft.com/office/officeart/2005/8/layout/lProcess2"/>
    <dgm:cxn modelId="{B4ABBCEF-6278-EA43-B976-2D22D1BDA340}" type="presParOf" srcId="{922A1D52-EE22-DD45-A082-85752BD0266C}" destId="{BFD491D8-6582-6242-92D7-F11E163BC6FB}" srcOrd="3" destOrd="0" presId="urn:microsoft.com/office/officeart/2005/8/layout/lProcess2"/>
    <dgm:cxn modelId="{366748B0-7A80-B244-B69E-5D1219D2083A}" type="presParOf" srcId="{922A1D52-EE22-DD45-A082-85752BD0266C}" destId="{20696AA2-A9E5-6D4B-81F7-0BAA690FF7C9}" srcOrd="4" destOrd="0" presId="urn:microsoft.com/office/officeart/2005/8/layout/lProcess2"/>
    <dgm:cxn modelId="{BBD49C78-6704-B64B-A50A-927A6780ABCE}" type="presParOf" srcId="{20696AA2-A9E5-6D4B-81F7-0BAA690FF7C9}" destId="{0BCDD568-8B74-2D48-8168-BE4FC22724FB}" srcOrd="0" destOrd="0" presId="urn:microsoft.com/office/officeart/2005/8/layout/lProcess2"/>
    <dgm:cxn modelId="{E7704864-AF77-6F4F-A9DD-FDA342F69C88}" type="presParOf" srcId="{20696AA2-A9E5-6D4B-81F7-0BAA690FF7C9}" destId="{EDAD4621-D294-2E4F-B521-5B8761334A57}" srcOrd="1" destOrd="0" presId="urn:microsoft.com/office/officeart/2005/8/layout/lProcess2"/>
    <dgm:cxn modelId="{B9866CB5-E211-5B4D-BA9A-08FA9A61743C}" type="presParOf" srcId="{20696AA2-A9E5-6D4B-81F7-0BAA690FF7C9}" destId="{76BE73A5-2BA4-B641-B684-04AE994F7955}" srcOrd="2" destOrd="0" presId="urn:microsoft.com/office/officeart/2005/8/layout/lProcess2"/>
    <dgm:cxn modelId="{DB05806F-4A12-9149-9ECA-AD4B82018793}" type="presParOf" srcId="{76BE73A5-2BA4-B641-B684-04AE994F7955}" destId="{F51E01CC-D919-834C-AD41-54037AD50B95}" srcOrd="0" destOrd="0" presId="urn:microsoft.com/office/officeart/2005/8/layout/lProcess2"/>
    <dgm:cxn modelId="{B019BF2D-9571-A749-937E-78A5E9A711E1}" type="presParOf" srcId="{F51E01CC-D919-834C-AD41-54037AD50B95}" destId="{C6F4FAE1-DED8-4A4A-957D-600AA7D45CFB}" srcOrd="0" destOrd="0" presId="urn:microsoft.com/office/officeart/2005/8/layout/lProcess2"/>
    <dgm:cxn modelId="{F13C2419-A9FC-914E-9F5A-3F7362B77C1A}" type="presParOf" srcId="{F51E01CC-D919-834C-AD41-54037AD50B95}" destId="{D4595814-1478-8B48-8E37-674104A31E8B}" srcOrd="1" destOrd="0" presId="urn:microsoft.com/office/officeart/2005/8/layout/lProcess2"/>
    <dgm:cxn modelId="{AA1C9459-B6E5-C84B-A50C-19AFF8D3EE9E}" type="presParOf" srcId="{F51E01CC-D919-834C-AD41-54037AD50B95}" destId="{CA2D0A25-2311-E040-A414-270C1EEEBD35}" srcOrd="2" destOrd="0" presId="urn:microsoft.com/office/officeart/2005/8/layout/lProcess2"/>
    <dgm:cxn modelId="{D3AD3148-22CE-3E4C-B38A-AC7BEF9AB8C5}" type="presParOf" srcId="{922A1D52-EE22-DD45-A082-85752BD0266C}" destId="{D055DFF2-4693-2748-95DA-42BA61E55A16}" srcOrd="5" destOrd="0" presId="urn:microsoft.com/office/officeart/2005/8/layout/lProcess2"/>
    <dgm:cxn modelId="{70FA23D8-385D-3040-8D1D-DC3B6A04EFE5}" type="presParOf" srcId="{922A1D52-EE22-DD45-A082-85752BD0266C}" destId="{955FFC4B-62B2-0B43-8A58-79638419622A}" srcOrd="6" destOrd="0" presId="urn:microsoft.com/office/officeart/2005/8/layout/lProcess2"/>
    <dgm:cxn modelId="{76BE5A4A-459F-6A46-85E9-9BC8A7BD7D9F}" type="presParOf" srcId="{955FFC4B-62B2-0B43-8A58-79638419622A}" destId="{D1BB138F-4024-F34C-B4D7-6EA991524076}" srcOrd="0" destOrd="0" presId="urn:microsoft.com/office/officeart/2005/8/layout/lProcess2"/>
    <dgm:cxn modelId="{0087A050-5AAD-7346-A765-CA939FCBC705}" type="presParOf" srcId="{955FFC4B-62B2-0B43-8A58-79638419622A}" destId="{B28509A7-7B3B-784C-82F8-8476F01F809C}" srcOrd="1" destOrd="0" presId="urn:microsoft.com/office/officeart/2005/8/layout/lProcess2"/>
    <dgm:cxn modelId="{C8B3E57C-10D4-4B4A-8B66-153E68F76722}" type="presParOf" srcId="{955FFC4B-62B2-0B43-8A58-79638419622A}" destId="{7CB51C14-956C-5A40-9D48-0689E962EBD2}" srcOrd="2" destOrd="0" presId="urn:microsoft.com/office/officeart/2005/8/layout/lProcess2"/>
    <dgm:cxn modelId="{480AAF0B-1978-D64D-BA67-D731243F1933}" type="presParOf" srcId="{7CB51C14-956C-5A40-9D48-0689E962EBD2}" destId="{1A08B00D-6946-364C-8416-4C90D105328E}" srcOrd="0" destOrd="0" presId="urn:microsoft.com/office/officeart/2005/8/layout/lProcess2"/>
    <dgm:cxn modelId="{646A88E6-2679-0D4E-A5D5-C55A37E966D2}" type="presParOf" srcId="{1A08B00D-6946-364C-8416-4C90D105328E}" destId="{A6697B98-BC63-1544-9EC4-8C0257A9FA98}" srcOrd="0" destOrd="0" presId="urn:microsoft.com/office/officeart/2005/8/layout/lProcess2"/>
    <dgm:cxn modelId="{8025D387-B971-2E42-ABE9-5B9249BC97CE}" type="presParOf" srcId="{1A08B00D-6946-364C-8416-4C90D105328E}" destId="{5F1DD7B3-4858-A74A-B1C6-B153CC586CEB}" srcOrd="1" destOrd="0" presId="urn:microsoft.com/office/officeart/2005/8/layout/lProcess2"/>
    <dgm:cxn modelId="{F9432DB5-35E2-0842-AFF3-B2694496350B}" type="presParOf" srcId="{1A08B00D-6946-364C-8416-4C90D105328E}" destId="{CD9258C9-5A9C-2142-884B-FF7BAFBE67B0}" srcOrd="2" destOrd="0" presId="urn:microsoft.com/office/officeart/2005/8/layout/lProcess2"/>
    <dgm:cxn modelId="{0067E443-B45A-2649-AE2B-4B8ED522AC9B}" type="presParOf" srcId="{922A1D52-EE22-DD45-A082-85752BD0266C}" destId="{B7417648-77B1-2C4F-B540-2421349ED0C9}" srcOrd="7" destOrd="0" presId="urn:microsoft.com/office/officeart/2005/8/layout/lProcess2"/>
    <dgm:cxn modelId="{A7C13170-75E9-AC4C-B35C-3AF2B3EF7C50}" type="presParOf" srcId="{922A1D52-EE22-DD45-A082-85752BD0266C}" destId="{1631F698-14A4-1347-A364-9B544215FAAE}" srcOrd="8" destOrd="0" presId="urn:microsoft.com/office/officeart/2005/8/layout/lProcess2"/>
    <dgm:cxn modelId="{0B0A8BD7-D651-4147-8507-3FB1F7A4354A}" type="presParOf" srcId="{1631F698-14A4-1347-A364-9B544215FAAE}" destId="{AA0E655F-4771-D743-B537-9B07BFE2AEC1}" srcOrd="0" destOrd="0" presId="urn:microsoft.com/office/officeart/2005/8/layout/lProcess2"/>
    <dgm:cxn modelId="{DAE0188A-9180-514B-B722-B096BF2CA8D0}" type="presParOf" srcId="{1631F698-14A4-1347-A364-9B544215FAAE}" destId="{1A321FB8-07E6-284F-B100-248A3F90FC67}" srcOrd="1" destOrd="0" presId="urn:microsoft.com/office/officeart/2005/8/layout/lProcess2"/>
    <dgm:cxn modelId="{1D938D37-3B66-7A44-B675-60A2A5195100}" type="presParOf" srcId="{1631F698-14A4-1347-A364-9B544215FAAE}" destId="{F300AF2C-0D95-E64B-9803-FD19E62E947B}" srcOrd="2" destOrd="0" presId="urn:microsoft.com/office/officeart/2005/8/layout/lProcess2"/>
    <dgm:cxn modelId="{003633DA-4DD4-E84A-9593-6CC605D0F801}" type="presParOf" srcId="{F300AF2C-0D95-E64B-9803-FD19E62E947B}" destId="{BFD5645B-5D83-1045-B872-EAA897176AE7}" srcOrd="0" destOrd="0" presId="urn:microsoft.com/office/officeart/2005/8/layout/lProcess2"/>
    <dgm:cxn modelId="{AF8A11FF-5F23-C44B-83B6-B53920FB7066}" type="presParOf" srcId="{BFD5645B-5D83-1045-B872-EAA897176AE7}" destId="{30A1652D-F658-1847-B3C7-D1A432601823}" srcOrd="0" destOrd="0" presId="urn:microsoft.com/office/officeart/2005/8/layout/lProcess2"/>
    <dgm:cxn modelId="{CB7876B1-2BBF-8C4B-BD5A-0F80AC824314}" type="presParOf" srcId="{BFD5645B-5D83-1045-B872-EAA897176AE7}" destId="{EF1AFD36-538A-8646-9A24-BEDCBC694CC5}" srcOrd="1" destOrd="0" presId="urn:microsoft.com/office/officeart/2005/8/layout/lProcess2"/>
    <dgm:cxn modelId="{0BF5E595-0823-C441-9C11-ECDE50E7A9BC}" type="presParOf" srcId="{BFD5645B-5D83-1045-B872-EAA897176AE7}" destId="{F406EA00-ECDC-0149-A044-60C38BB334E0}" srcOrd="2" destOrd="0" presId="urn:microsoft.com/office/officeart/2005/8/layout/lProcess2"/>
    <dgm:cxn modelId="{14BF4B37-1BC9-764A-BCDF-9AA697487CDC}" type="presParOf" srcId="{BFD5645B-5D83-1045-B872-EAA897176AE7}" destId="{707BEE66-B2F7-A646-926C-3C9C6485AE05}" srcOrd="3" destOrd="0" presId="urn:microsoft.com/office/officeart/2005/8/layout/lProcess2"/>
    <dgm:cxn modelId="{75137087-18BD-D14E-8D52-5E195C59026A}" type="presParOf" srcId="{BFD5645B-5D83-1045-B872-EAA897176AE7}" destId="{738A2045-635B-CA44-81FE-DB19CA2204C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F7792C-3988-984B-8A1C-72B2221C971A}" type="doc">
      <dgm:prSet loTypeId="urn:microsoft.com/office/officeart/2005/8/layout/lProcess2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218D0F-0E4D-584D-A3AC-6C7913BBF3C4}">
      <dgm:prSet phldrT="[Text]" custT="1"/>
      <dgm:spPr/>
      <dgm:t>
        <a:bodyPr/>
        <a:lstStyle/>
        <a:p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gm:t>
    </dgm:pt>
    <dgm:pt modelId="{847AD4B7-9097-7F4F-9DBE-DA9CA0BD2AF3}" type="parTrans" cxnId="{97469641-77C9-4941-AA74-6E329A258538}">
      <dgm:prSet/>
      <dgm:spPr/>
      <dgm:t>
        <a:bodyPr/>
        <a:lstStyle/>
        <a:p>
          <a:endParaRPr lang="en-US"/>
        </a:p>
      </dgm:t>
    </dgm:pt>
    <dgm:pt modelId="{6F6F5827-095A-CF48-9D1E-BDDB54D9C834}" type="sibTrans" cxnId="{97469641-77C9-4941-AA74-6E329A258538}">
      <dgm:prSet/>
      <dgm:spPr/>
      <dgm:t>
        <a:bodyPr/>
        <a:lstStyle/>
        <a:p>
          <a:endParaRPr lang="en-US"/>
        </a:p>
      </dgm:t>
    </dgm:pt>
    <dgm:pt modelId="{347472A6-984E-D04E-B585-EFD9E5B80ED4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Tenderness over anterior upper arm at biceps tendon.</a:t>
          </a:r>
        </a:p>
      </dgm:t>
    </dgm:pt>
    <dgm:pt modelId="{8AB928D7-BE97-0843-9DAB-92E01CCB06BC}" type="parTrans" cxnId="{1F3E4413-2F67-9748-9E51-9E2BBD3A85EA}">
      <dgm:prSet/>
      <dgm:spPr/>
      <dgm:t>
        <a:bodyPr/>
        <a:lstStyle/>
        <a:p>
          <a:endParaRPr lang="en-US"/>
        </a:p>
      </dgm:t>
    </dgm:pt>
    <dgm:pt modelId="{2AE3FB09-289C-1244-850D-B68408CD8E69}" type="sibTrans" cxnId="{1F3E4413-2F67-9748-9E51-9E2BBD3A85EA}">
      <dgm:prSet/>
      <dgm:spPr/>
      <dgm:t>
        <a:bodyPr/>
        <a:lstStyle/>
        <a:p>
          <a:endParaRPr lang="en-US"/>
        </a:p>
      </dgm:t>
    </dgm:pt>
    <dgm:pt modelId="{C78769A5-8170-EC44-B3DB-BB6F3CA63EFA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Pain overhead and throwing motions.</a:t>
          </a:r>
        </a:p>
      </dgm:t>
    </dgm:pt>
    <dgm:pt modelId="{70D13BC9-D197-8E46-AF43-57EB8CC652F6}" type="parTrans" cxnId="{583F6AF5-E3DC-1C43-9946-BCC77FF4EB31}">
      <dgm:prSet/>
      <dgm:spPr/>
      <dgm:t>
        <a:bodyPr/>
        <a:lstStyle/>
        <a:p>
          <a:endParaRPr lang="en-US"/>
        </a:p>
      </dgm:t>
    </dgm:pt>
    <dgm:pt modelId="{5CAA5B41-6D9D-8345-9A24-17845AB66C6F}" type="sibTrans" cxnId="{583F6AF5-E3DC-1C43-9946-BCC77FF4EB31}">
      <dgm:prSet/>
      <dgm:spPr/>
      <dgm:t>
        <a:bodyPr/>
        <a:lstStyle/>
        <a:p>
          <a:endParaRPr lang="en-US"/>
        </a:p>
      </dgm:t>
    </dgm:pt>
    <dgm:pt modelId="{E296F86A-D1C9-FE4A-A056-B6BF50BDEAB3}">
      <dgm:prSet phldrT="[Text]" custT="1"/>
      <dgm:spPr/>
      <dgm:t>
        <a:bodyPr/>
        <a:lstStyle/>
        <a:p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MOI</a:t>
          </a:r>
        </a:p>
      </dgm:t>
    </dgm:pt>
    <dgm:pt modelId="{22C199B1-0E8B-404A-BF17-88040A83105B}" type="parTrans" cxnId="{7AE14102-0B5A-9D46-903B-F90383184BFF}">
      <dgm:prSet/>
      <dgm:spPr/>
      <dgm:t>
        <a:bodyPr/>
        <a:lstStyle/>
        <a:p>
          <a:endParaRPr lang="en-US"/>
        </a:p>
      </dgm:t>
    </dgm:pt>
    <dgm:pt modelId="{9616A8B9-F904-EB43-8BD6-6F23E20E683C}" type="sibTrans" cxnId="{7AE14102-0B5A-9D46-903B-F90383184BFF}">
      <dgm:prSet/>
      <dgm:spPr/>
      <dgm:t>
        <a:bodyPr/>
        <a:lstStyle/>
        <a:p>
          <a:endParaRPr lang="en-US"/>
        </a:p>
      </dgm:t>
    </dgm:pt>
    <dgm:pt modelId="{4C53B208-942C-5B4E-9F9C-7BDA6306C40A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Chronic MOI.</a:t>
          </a:r>
        </a:p>
      </dgm:t>
    </dgm:pt>
    <dgm:pt modelId="{58BF7E6F-060B-CF45-972C-221B54654153}" type="parTrans" cxnId="{6ABEA788-F8EB-D64A-ADEC-28551FD33306}">
      <dgm:prSet/>
      <dgm:spPr/>
      <dgm:t>
        <a:bodyPr/>
        <a:lstStyle/>
        <a:p>
          <a:endParaRPr lang="en-US"/>
        </a:p>
      </dgm:t>
    </dgm:pt>
    <dgm:pt modelId="{7371886B-A99D-204A-B019-3ACD3B69164E}" type="sibTrans" cxnId="{6ABEA788-F8EB-D64A-ADEC-28551FD33306}">
      <dgm:prSet/>
      <dgm:spPr/>
      <dgm:t>
        <a:bodyPr/>
        <a:lstStyle/>
        <a:p>
          <a:endParaRPr lang="en-US"/>
        </a:p>
      </dgm:t>
    </dgm:pt>
    <dgm:pt modelId="{2AAE641B-FB9A-184D-8790-A778CC468EB1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Repetitive overhead activities.</a:t>
          </a:r>
        </a:p>
      </dgm:t>
    </dgm:pt>
    <dgm:pt modelId="{ABDC6DA4-5388-5A49-98CA-CDAD5A223753}" type="parTrans" cxnId="{BB76D914-EA42-564A-A348-083EBCA65A39}">
      <dgm:prSet/>
      <dgm:spPr/>
      <dgm:t>
        <a:bodyPr/>
        <a:lstStyle/>
        <a:p>
          <a:endParaRPr lang="en-US"/>
        </a:p>
      </dgm:t>
    </dgm:pt>
    <dgm:pt modelId="{6F44CAD7-D237-0B4D-8EC7-6B2A921D2B32}" type="sibTrans" cxnId="{BB76D914-EA42-564A-A348-083EBCA65A39}">
      <dgm:prSet/>
      <dgm:spPr/>
      <dgm:t>
        <a:bodyPr/>
        <a:lstStyle/>
        <a:p>
          <a:endParaRPr lang="en-US"/>
        </a:p>
      </dgm:t>
    </dgm:pt>
    <dgm:pt modelId="{40D2C8CB-F665-C049-A35B-8BA34692E04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Key Findings</a:t>
          </a:r>
        </a:p>
      </dgm:t>
    </dgm:pt>
    <dgm:pt modelId="{C1CB0C4B-AB47-3447-986A-B84CA7CA1DA2}" type="parTrans" cxnId="{AC572B0D-2F49-DE47-9665-64582063D1F7}">
      <dgm:prSet/>
      <dgm:spPr/>
      <dgm:t>
        <a:bodyPr/>
        <a:lstStyle/>
        <a:p>
          <a:endParaRPr lang="en-US"/>
        </a:p>
      </dgm:t>
    </dgm:pt>
    <dgm:pt modelId="{6BB2901A-77C1-A14C-858C-A2246DDA7BE4}" type="sibTrans" cxnId="{AC572B0D-2F49-DE47-9665-64582063D1F7}">
      <dgm:prSet/>
      <dgm:spPr/>
      <dgm:t>
        <a:bodyPr/>
        <a:lstStyle/>
        <a:p>
          <a:endParaRPr lang="en-US"/>
        </a:p>
      </dgm:t>
    </dgm:pt>
    <dgm:pt modelId="{BBFD786B-0283-604C-A669-B6816BDB4842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Pain worsens with overhead lifting or activity.</a:t>
          </a:r>
        </a:p>
      </dgm:t>
    </dgm:pt>
    <dgm:pt modelId="{4FDF52B2-0CBD-C641-92DC-8DBB5A18D885}" type="parTrans" cxnId="{E2E02F73-322A-D543-8889-F4558BA017D2}">
      <dgm:prSet/>
      <dgm:spPr/>
      <dgm:t>
        <a:bodyPr/>
        <a:lstStyle/>
        <a:p>
          <a:endParaRPr lang="en-US"/>
        </a:p>
      </dgm:t>
    </dgm:pt>
    <dgm:pt modelId="{0AE142E4-2578-A543-8FC3-C5E601492B49}" type="sibTrans" cxnId="{E2E02F73-322A-D543-8889-F4558BA017D2}">
      <dgm:prSet/>
      <dgm:spPr/>
      <dgm:t>
        <a:bodyPr/>
        <a:lstStyle/>
        <a:p>
          <a:endParaRPr lang="en-US"/>
        </a:p>
      </dgm:t>
    </dgm:pt>
    <dgm:pt modelId="{9C8BD6C6-FF16-224D-9848-C19ACE48671B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Night pain is common.</a:t>
          </a:r>
        </a:p>
      </dgm:t>
    </dgm:pt>
    <dgm:pt modelId="{ED2CA508-BB57-DC42-BA57-55994C0BCF06}" type="parTrans" cxnId="{A968E49F-124D-9748-973D-DFB671AC1439}">
      <dgm:prSet/>
      <dgm:spPr/>
      <dgm:t>
        <a:bodyPr/>
        <a:lstStyle/>
        <a:p>
          <a:endParaRPr lang="en-US"/>
        </a:p>
      </dgm:t>
    </dgm:pt>
    <dgm:pt modelId="{C82A40A8-FF3D-104C-B937-84EFCA54FA8C}" type="sibTrans" cxnId="{A968E49F-124D-9748-973D-DFB671AC1439}">
      <dgm:prSet/>
      <dgm:spPr/>
      <dgm:t>
        <a:bodyPr/>
        <a:lstStyle/>
        <a:p>
          <a:endParaRPr lang="en-US"/>
        </a:p>
      </dgm:t>
    </dgm:pt>
    <dgm:pt modelId="{4123D418-80FD-D54F-804F-ACDE9C4306C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Diagnostic Evidence</a:t>
          </a:r>
        </a:p>
      </dgm:t>
    </dgm:pt>
    <dgm:pt modelId="{7D3010C3-2374-FB4A-A8C7-AB644869E668}" type="parTrans" cxnId="{9F463779-B7F7-F04E-8D32-C657A5EA9164}">
      <dgm:prSet/>
      <dgm:spPr/>
      <dgm:t>
        <a:bodyPr/>
        <a:lstStyle/>
        <a:p>
          <a:endParaRPr lang="en-US"/>
        </a:p>
      </dgm:t>
    </dgm:pt>
    <dgm:pt modelId="{2C205009-A7F8-0646-B13E-6B7AD84FFD08}" type="sibTrans" cxnId="{9F463779-B7F7-F04E-8D32-C657A5EA9164}">
      <dgm:prSet/>
      <dgm:spPr/>
      <dgm:t>
        <a:bodyPr/>
        <a:lstStyle/>
        <a:p>
          <a:endParaRPr lang="en-US"/>
        </a:p>
      </dgm:t>
    </dgm:pt>
    <dgm:pt modelId="{BE2765E7-CDB6-7F48-9783-54F627F84AE7}">
      <dgm:prSet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Yergason’s test (sensitivity 14% to 75%, specificity 78% to 81%).</a:t>
          </a:r>
        </a:p>
      </dgm:t>
    </dgm:pt>
    <dgm:pt modelId="{A67C39DD-A7A6-D84A-8F66-A753F701B8C8}" type="parTrans" cxnId="{E81997DC-B8DE-1949-BA25-E690D453BF56}">
      <dgm:prSet/>
      <dgm:spPr/>
      <dgm:t>
        <a:bodyPr/>
        <a:lstStyle/>
        <a:p>
          <a:endParaRPr lang="en-US"/>
        </a:p>
      </dgm:t>
    </dgm:pt>
    <dgm:pt modelId="{C49F9CC8-07CC-AD48-8923-891CBCBB49D6}" type="sibTrans" cxnId="{E81997DC-B8DE-1949-BA25-E690D453BF56}">
      <dgm:prSet/>
      <dgm:spPr/>
      <dgm:t>
        <a:bodyPr/>
        <a:lstStyle/>
        <a:p>
          <a:endParaRPr lang="en-US"/>
        </a:p>
      </dgm:t>
    </dgm:pt>
    <dgm:pt modelId="{7DCAF9BD-E8E3-6840-8911-8220A3953FBB}">
      <dgm:prSet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Speed’s test (sensitivity 49% to 71%, specificity 60% to 85%).</a:t>
          </a:r>
        </a:p>
      </dgm:t>
    </dgm:pt>
    <dgm:pt modelId="{48A17F4D-CCA4-574B-B8D1-435E891DBF23}" type="parTrans" cxnId="{4FC0EAEA-3CFA-1545-B4AF-5DD929E98BDB}">
      <dgm:prSet/>
      <dgm:spPr/>
      <dgm:t>
        <a:bodyPr/>
        <a:lstStyle/>
        <a:p>
          <a:endParaRPr lang="en-US"/>
        </a:p>
      </dgm:t>
    </dgm:pt>
    <dgm:pt modelId="{E7AD61D5-DC05-9740-88FB-4CB6D75F5DB2}" type="sibTrans" cxnId="{4FC0EAEA-3CFA-1545-B4AF-5DD929E98BDB}">
      <dgm:prSet/>
      <dgm:spPr/>
      <dgm:t>
        <a:bodyPr/>
        <a:lstStyle/>
        <a:p>
          <a:endParaRPr lang="en-US"/>
        </a:p>
      </dgm:t>
    </dgm:pt>
    <dgm:pt modelId="{0A342D53-0DB8-3444-86CB-FB8E62F3CEE2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May report snapping in front of shoulder.</a:t>
          </a:r>
        </a:p>
      </dgm:t>
    </dgm:pt>
    <dgm:pt modelId="{66A1B315-D49C-7440-B799-0D2B89D4D981}" type="parTrans" cxnId="{3709F461-03E5-6E47-A564-7847E8ED69E0}">
      <dgm:prSet/>
      <dgm:spPr/>
      <dgm:t>
        <a:bodyPr/>
        <a:lstStyle/>
        <a:p>
          <a:endParaRPr lang="en-US"/>
        </a:p>
      </dgm:t>
    </dgm:pt>
    <dgm:pt modelId="{5F6FF9A5-2287-DD49-B1E4-2FD53D13F39D}" type="sibTrans" cxnId="{3709F461-03E5-6E47-A564-7847E8ED69E0}">
      <dgm:prSet/>
      <dgm:spPr/>
      <dgm:t>
        <a:bodyPr/>
        <a:lstStyle/>
        <a:p>
          <a:endParaRPr lang="en-US"/>
        </a:p>
      </dgm:t>
    </dgm:pt>
    <dgm:pt modelId="{2039A6BC-5D6F-1E46-8E8E-D086B46ED253}">
      <dgm:prSet phldrT="[Text]" custT="1"/>
      <dgm:spPr/>
      <dgm:t>
        <a:bodyPr/>
        <a:lstStyle/>
        <a:p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Evaluation Essentials</a:t>
          </a:r>
        </a:p>
      </dgm:t>
    </dgm:pt>
    <dgm:pt modelId="{18C14C5E-BF77-D24A-93E5-E1B6694A366B}" type="parTrans" cxnId="{F73B4E48-FBBB-E247-B34E-B765239BCDB0}">
      <dgm:prSet/>
      <dgm:spPr/>
      <dgm:t>
        <a:bodyPr/>
        <a:lstStyle/>
        <a:p>
          <a:endParaRPr lang="en-US"/>
        </a:p>
      </dgm:t>
    </dgm:pt>
    <dgm:pt modelId="{DC7D6B3A-20C7-E749-BCBB-C016E530C4B4}" type="sibTrans" cxnId="{F73B4E48-FBBB-E247-B34E-B765239BCDB0}">
      <dgm:prSet/>
      <dgm:spPr/>
      <dgm:t>
        <a:bodyPr/>
        <a:lstStyle/>
        <a:p>
          <a:endParaRPr lang="en-US"/>
        </a:p>
      </dgm:t>
    </dgm:pt>
    <dgm:pt modelId="{C38111FF-F9C1-F142-B0A5-F61799531D6C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Speed’s, Yergason’s, </a:t>
          </a:r>
        </a:p>
      </dgm:t>
    </dgm:pt>
    <dgm:pt modelId="{E84505D7-3CDD-1849-93E3-A44BB042E8C8}" type="parTrans" cxnId="{97526E1B-8528-DA49-A0C7-EEAB18EA30F2}">
      <dgm:prSet/>
      <dgm:spPr/>
      <dgm:t>
        <a:bodyPr/>
        <a:lstStyle/>
        <a:p>
          <a:endParaRPr lang="en-US"/>
        </a:p>
      </dgm:t>
    </dgm:pt>
    <dgm:pt modelId="{6460CF1C-BD09-C342-A323-156ADC2E6B2B}" type="sibTrans" cxnId="{97526E1B-8528-DA49-A0C7-EEAB18EA30F2}">
      <dgm:prSet/>
      <dgm:spPr/>
      <dgm:t>
        <a:bodyPr/>
        <a:lstStyle/>
        <a:p>
          <a:endParaRPr lang="en-US"/>
        </a:p>
      </dgm:t>
    </dgm:pt>
    <dgm:pt modelId="{C11CC7FD-B175-9C4D-9C30-391599FE32CB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Observe contour and tone of biceps for deformity.</a:t>
          </a:r>
        </a:p>
      </dgm:t>
    </dgm:pt>
    <dgm:pt modelId="{B54B38D4-DED2-764F-B415-B1AE1272CC30}" type="parTrans" cxnId="{195943CF-09A8-6541-B4C9-D39B7B98B043}">
      <dgm:prSet/>
      <dgm:spPr/>
      <dgm:t>
        <a:bodyPr/>
        <a:lstStyle/>
        <a:p>
          <a:endParaRPr lang="en-US"/>
        </a:p>
      </dgm:t>
    </dgm:pt>
    <dgm:pt modelId="{3D300F0C-BC38-1740-8ABB-0D2CBE4EFD09}" type="sibTrans" cxnId="{195943CF-09A8-6541-B4C9-D39B7B98B043}">
      <dgm:prSet/>
      <dgm:spPr/>
      <dgm:t>
        <a:bodyPr/>
        <a:lstStyle/>
        <a:p>
          <a:endParaRPr lang="en-US"/>
        </a:p>
      </dgm:t>
    </dgm:pt>
    <dgm:pt modelId="{F5EA5B4A-6C8D-6041-98BF-7D5854FF5446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Palpate for pain.</a:t>
          </a:r>
        </a:p>
      </dgm:t>
    </dgm:pt>
    <dgm:pt modelId="{1F77A71B-406C-CB47-A0A4-2DE5A1380544}" type="parTrans" cxnId="{4AE28633-77DF-9F47-B5E4-524AD2A10370}">
      <dgm:prSet/>
      <dgm:spPr/>
      <dgm:t>
        <a:bodyPr/>
        <a:lstStyle/>
        <a:p>
          <a:endParaRPr lang="en-US"/>
        </a:p>
      </dgm:t>
    </dgm:pt>
    <dgm:pt modelId="{9F56F1FC-F66F-F648-99F4-8DBEB3A3CCDE}" type="sibTrans" cxnId="{4AE28633-77DF-9F47-B5E4-524AD2A10370}">
      <dgm:prSet/>
      <dgm:spPr/>
      <dgm:t>
        <a:bodyPr/>
        <a:lstStyle/>
        <a:p>
          <a:endParaRPr lang="en-US"/>
        </a:p>
      </dgm:t>
    </dgm:pt>
    <dgm:pt modelId="{79749473-928A-F540-85BE-9AD7CD95B4BD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Classically tender over long head of biceps in bicipital groove.</a:t>
          </a:r>
        </a:p>
      </dgm:t>
    </dgm:pt>
    <dgm:pt modelId="{2C7A5DDE-51EE-F645-ABD5-E9D4563F8CE3}" type="parTrans" cxnId="{2E1DCD85-846B-BE46-BBE2-39A9F2C2D291}">
      <dgm:prSet/>
      <dgm:spPr/>
      <dgm:t>
        <a:bodyPr/>
        <a:lstStyle/>
        <a:p>
          <a:endParaRPr lang="en-US"/>
        </a:p>
      </dgm:t>
    </dgm:pt>
    <dgm:pt modelId="{18118D0F-9455-9D41-918D-796119D531C4}" type="sibTrans" cxnId="{2E1DCD85-846B-BE46-BBE2-39A9F2C2D291}">
      <dgm:prSet/>
      <dgm:spPr/>
      <dgm:t>
        <a:bodyPr/>
        <a:lstStyle/>
        <a:p>
          <a:endParaRPr lang="en-US"/>
        </a:p>
      </dgm:t>
    </dgm:pt>
    <dgm:pt modelId="{922A1D52-EE22-DD45-A082-85752BD0266C}" type="pres">
      <dgm:prSet presAssocID="{A2F7792C-3988-984B-8A1C-72B2221C971A}" presName="theList" presStyleCnt="0">
        <dgm:presLayoutVars>
          <dgm:dir/>
          <dgm:animLvl val="lvl"/>
          <dgm:resizeHandles val="exact"/>
        </dgm:presLayoutVars>
      </dgm:prSet>
      <dgm:spPr/>
    </dgm:pt>
    <dgm:pt modelId="{4405F271-3F08-484B-97C9-9DB18801796C}" type="pres">
      <dgm:prSet presAssocID="{4F218D0F-0E4D-584D-A3AC-6C7913BBF3C4}" presName="compNode" presStyleCnt="0"/>
      <dgm:spPr/>
    </dgm:pt>
    <dgm:pt modelId="{11B2BDAD-8A3F-4D42-AFC3-D6C547D520DB}" type="pres">
      <dgm:prSet presAssocID="{4F218D0F-0E4D-584D-A3AC-6C7913BBF3C4}" presName="aNode" presStyleLbl="bgShp" presStyleIdx="0" presStyleCnt="5"/>
      <dgm:spPr/>
    </dgm:pt>
    <dgm:pt modelId="{6CD9DAFC-A4E7-7840-9FB4-BC283BC5DFAB}" type="pres">
      <dgm:prSet presAssocID="{4F218D0F-0E4D-584D-A3AC-6C7913BBF3C4}" presName="textNode" presStyleLbl="bgShp" presStyleIdx="0" presStyleCnt="5"/>
      <dgm:spPr/>
    </dgm:pt>
    <dgm:pt modelId="{82B612C4-B5A4-8E44-BF5B-AC1E96B16DF6}" type="pres">
      <dgm:prSet presAssocID="{4F218D0F-0E4D-584D-A3AC-6C7913BBF3C4}" presName="compChildNode" presStyleCnt="0"/>
      <dgm:spPr/>
    </dgm:pt>
    <dgm:pt modelId="{1AD01F64-3128-444E-A5CE-1C7764ACC7ED}" type="pres">
      <dgm:prSet presAssocID="{4F218D0F-0E4D-584D-A3AC-6C7913BBF3C4}" presName="theInnerList" presStyleCnt="0"/>
      <dgm:spPr/>
    </dgm:pt>
    <dgm:pt modelId="{54D6F162-01F7-9F47-8A25-9C0398C233F5}" type="pres">
      <dgm:prSet presAssocID="{347472A6-984E-D04E-B585-EFD9E5B80ED4}" presName="childNode" presStyleLbl="node1" presStyleIdx="0" presStyleCnt="13">
        <dgm:presLayoutVars>
          <dgm:bulletEnabled val="1"/>
        </dgm:presLayoutVars>
      </dgm:prSet>
      <dgm:spPr/>
    </dgm:pt>
    <dgm:pt modelId="{37FA1F93-6775-9240-A7AB-603C5EB00F6B}" type="pres">
      <dgm:prSet presAssocID="{347472A6-984E-D04E-B585-EFD9E5B80ED4}" presName="aSpace2" presStyleCnt="0"/>
      <dgm:spPr/>
    </dgm:pt>
    <dgm:pt modelId="{BED6E38B-14DC-5144-810B-D676B0E8CD3E}" type="pres">
      <dgm:prSet presAssocID="{C78769A5-8170-EC44-B3DB-BB6F3CA63EFA}" presName="childNode" presStyleLbl="node1" presStyleIdx="1" presStyleCnt="13">
        <dgm:presLayoutVars>
          <dgm:bulletEnabled val="1"/>
        </dgm:presLayoutVars>
      </dgm:prSet>
      <dgm:spPr/>
    </dgm:pt>
    <dgm:pt modelId="{73E8038B-71F7-AE4D-9FD5-77A6C5CDE74E}" type="pres">
      <dgm:prSet presAssocID="{C78769A5-8170-EC44-B3DB-BB6F3CA63EFA}" presName="aSpace2" presStyleCnt="0"/>
      <dgm:spPr/>
    </dgm:pt>
    <dgm:pt modelId="{F996D66A-4CEE-6D4C-A598-4BE3D9D2E8F8}" type="pres">
      <dgm:prSet presAssocID="{0A342D53-0DB8-3444-86CB-FB8E62F3CEE2}" presName="childNode" presStyleLbl="node1" presStyleIdx="2" presStyleCnt="13">
        <dgm:presLayoutVars>
          <dgm:bulletEnabled val="1"/>
        </dgm:presLayoutVars>
      </dgm:prSet>
      <dgm:spPr/>
    </dgm:pt>
    <dgm:pt modelId="{454D8C31-A96D-8041-82FF-B6B611B5D753}" type="pres">
      <dgm:prSet presAssocID="{4F218D0F-0E4D-584D-A3AC-6C7913BBF3C4}" presName="aSpace" presStyleCnt="0"/>
      <dgm:spPr/>
    </dgm:pt>
    <dgm:pt modelId="{00E806F3-E640-1643-A31B-26BD77DED648}" type="pres">
      <dgm:prSet presAssocID="{E296F86A-D1C9-FE4A-A056-B6BF50BDEAB3}" presName="compNode" presStyleCnt="0"/>
      <dgm:spPr/>
    </dgm:pt>
    <dgm:pt modelId="{6A4943FD-6259-3340-9399-79B949061122}" type="pres">
      <dgm:prSet presAssocID="{E296F86A-D1C9-FE4A-A056-B6BF50BDEAB3}" presName="aNode" presStyleLbl="bgShp" presStyleIdx="1" presStyleCnt="5"/>
      <dgm:spPr/>
    </dgm:pt>
    <dgm:pt modelId="{E5A3F1F9-F73E-8842-903F-EF99DC441578}" type="pres">
      <dgm:prSet presAssocID="{E296F86A-D1C9-FE4A-A056-B6BF50BDEAB3}" presName="textNode" presStyleLbl="bgShp" presStyleIdx="1" presStyleCnt="5"/>
      <dgm:spPr/>
    </dgm:pt>
    <dgm:pt modelId="{9B4FFB44-66AE-824B-BECE-7635B5EEFD5D}" type="pres">
      <dgm:prSet presAssocID="{E296F86A-D1C9-FE4A-A056-B6BF50BDEAB3}" presName="compChildNode" presStyleCnt="0"/>
      <dgm:spPr/>
    </dgm:pt>
    <dgm:pt modelId="{A758EAFD-9D16-EA45-92AE-97C5A7BAC44D}" type="pres">
      <dgm:prSet presAssocID="{E296F86A-D1C9-FE4A-A056-B6BF50BDEAB3}" presName="theInnerList" presStyleCnt="0"/>
      <dgm:spPr/>
    </dgm:pt>
    <dgm:pt modelId="{76930B5F-805F-284E-8BD2-CABB25D913EF}" type="pres">
      <dgm:prSet presAssocID="{4C53B208-942C-5B4E-9F9C-7BDA6306C40A}" presName="childNode" presStyleLbl="node1" presStyleIdx="3" presStyleCnt="13">
        <dgm:presLayoutVars>
          <dgm:bulletEnabled val="1"/>
        </dgm:presLayoutVars>
      </dgm:prSet>
      <dgm:spPr/>
    </dgm:pt>
    <dgm:pt modelId="{1DFB814E-A33F-EE4D-A02A-5AB5E13795E3}" type="pres">
      <dgm:prSet presAssocID="{4C53B208-942C-5B4E-9F9C-7BDA6306C40A}" presName="aSpace2" presStyleCnt="0"/>
      <dgm:spPr/>
    </dgm:pt>
    <dgm:pt modelId="{2ECE10E1-A8E3-1141-B231-AE53B7A71AC9}" type="pres">
      <dgm:prSet presAssocID="{2AAE641B-FB9A-184D-8790-A778CC468EB1}" presName="childNode" presStyleLbl="node1" presStyleIdx="4" presStyleCnt="13">
        <dgm:presLayoutVars>
          <dgm:bulletEnabled val="1"/>
        </dgm:presLayoutVars>
      </dgm:prSet>
      <dgm:spPr/>
    </dgm:pt>
    <dgm:pt modelId="{BFD491D8-6582-6242-92D7-F11E163BC6FB}" type="pres">
      <dgm:prSet presAssocID="{E296F86A-D1C9-FE4A-A056-B6BF50BDEAB3}" presName="aSpace" presStyleCnt="0"/>
      <dgm:spPr/>
    </dgm:pt>
    <dgm:pt modelId="{20696AA2-A9E5-6D4B-81F7-0BAA690FF7C9}" type="pres">
      <dgm:prSet presAssocID="{2039A6BC-5D6F-1E46-8E8E-D086B46ED253}" presName="compNode" presStyleCnt="0"/>
      <dgm:spPr/>
    </dgm:pt>
    <dgm:pt modelId="{0BCDD568-8B74-2D48-8168-BE4FC22724FB}" type="pres">
      <dgm:prSet presAssocID="{2039A6BC-5D6F-1E46-8E8E-D086B46ED253}" presName="aNode" presStyleLbl="bgShp" presStyleIdx="2" presStyleCnt="5"/>
      <dgm:spPr/>
    </dgm:pt>
    <dgm:pt modelId="{EDAD4621-D294-2E4F-B521-5B8761334A57}" type="pres">
      <dgm:prSet presAssocID="{2039A6BC-5D6F-1E46-8E8E-D086B46ED253}" presName="textNode" presStyleLbl="bgShp" presStyleIdx="2" presStyleCnt="5"/>
      <dgm:spPr/>
    </dgm:pt>
    <dgm:pt modelId="{76BE73A5-2BA4-B641-B684-04AE994F7955}" type="pres">
      <dgm:prSet presAssocID="{2039A6BC-5D6F-1E46-8E8E-D086B46ED253}" presName="compChildNode" presStyleCnt="0"/>
      <dgm:spPr/>
    </dgm:pt>
    <dgm:pt modelId="{F51E01CC-D919-834C-AD41-54037AD50B95}" type="pres">
      <dgm:prSet presAssocID="{2039A6BC-5D6F-1E46-8E8E-D086B46ED253}" presName="theInnerList" presStyleCnt="0"/>
      <dgm:spPr/>
    </dgm:pt>
    <dgm:pt modelId="{5FDFFF6B-C490-204B-9DFD-53825B03BF6D}" type="pres">
      <dgm:prSet presAssocID="{C11CC7FD-B175-9C4D-9C30-391599FE32CB}" presName="childNode" presStyleLbl="node1" presStyleIdx="5" presStyleCnt="13">
        <dgm:presLayoutVars>
          <dgm:bulletEnabled val="1"/>
        </dgm:presLayoutVars>
      </dgm:prSet>
      <dgm:spPr/>
    </dgm:pt>
    <dgm:pt modelId="{45874FFA-E917-6347-B8C4-2135933F87B9}" type="pres">
      <dgm:prSet presAssocID="{C11CC7FD-B175-9C4D-9C30-391599FE32CB}" presName="aSpace2" presStyleCnt="0"/>
      <dgm:spPr/>
    </dgm:pt>
    <dgm:pt modelId="{B7761BD4-ED04-064D-A14A-001886FF36F7}" type="pres">
      <dgm:prSet presAssocID="{F5EA5B4A-6C8D-6041-98BF-7D5854FF5446}" presName="childNode" presStyleLbl="node1" presStyleIdx="6" presStyleCnt="13">
        <dgm:presLayoutVars>
          <dgm:bulletEnabled val="1"/>
        </dgm:presLayoutVars>
      </dgm:prSet>
      <dgm:spPr/>
    </dgm:pt>
    <dgm:pt modelId="{25530BE9-B6B2-CA49-A7AC-8E68CA021386}" type="pres">
      <dgm:prSet presAssocID="{F5EA5B4A-6C8D-6041-98BF-7D5854FF5446}" presName="aSpace2" presStyleCnt="0"/>
      <dgm:spPr/>
    </dgm:pt>
    <dgm:pt modelId="{CA2D0A25-2311-E040-A414-270C1EEEBD35}" type="pres">
      <dgm:prSet presAssocID="{C38111FF-F9C1-F142-B0A5-F61799531D6C}" presName="childNode" presStyleLbl="node1" presStyleIdx="7" presStyleCnt="13">
        <dgm:presLayoutVars>
          <dgm:bulletEnabled val="1"/>
        </dgm:presLayoutVars>
      </dgm:prSet>
      <dgm:spPr/>
    </dgm:pt>
    <dgm:pt modelId="{D055DFF2-4693-2748-95DA-42BA61E55A16}" type="pres">
      <dgm:prSet presAssocID="{2039A6BC-5D6F-1E46-8E8E-D086B46ED253}" presName="aSpace" presStyleCnt="0"/>
      <dgm:spPr/>
    </dgm:pt>
    <dgm:pt modelId="{955FFC4B-62B2-0B43-8A58-79638419622A}" type="pres">
      <dgm:prSet presAssocID="{40D2C8CB-F665-C049-A35B-8BA34692E046}" presName="compNode" presStyleCnt="0"/>
      <dgm:spPr/>
    </dgm:pt>
    <dgm:pt modelId="{D1BB138F-4024-F34C-B4D7-6EA991524076}" type="pres">
      <dgm:prSet presAssocID="{40D2C8CB-F665-C049-A35B-8BA34692E046}" presName="aNode" presStyleLbl="bgShp" presStyleIdx="3" presStyleCnt="5"/>
      <dgm:spPr/>
    </dgm:pt>
    <dgm:pt modelId="{B28509A7-7B3B-784C-82F8-8476F01F809C}" type="pres">
      <dgm:prSet presAssocID="{40D2C8CB-F665-C049-A35B-8BA34692E046}" presName="textNode" presStyleLbl="bgShp" presStyleIdx="3" presStyleCnt="5"/>
      <dgm:spPr/>
    </dgm:pt>
    <dgm:pt modelId="{7CB51C14-956C-5A40-9D48-0689E962EBD2}" type="pres">
      <dgm:prSet presAssocID="{40D2C8CB-F665-C049-A35B-8BA34692E046}" presName="compChildNode" presStyleCnt="0"/>
      <dgm:spPr/>
    </dgm:pt>
    <dgm:pt modelId="{1A08B00D-6946-364C-8416-4C90D105328E}" type="pres">
      <dgm:prSet presAssocID="{40D2C8CB-F665-C049-A35B-8BA34692E046}" presName="theInnerList" presStyleCnt="0"/>
      <dgm:spPr/>
    </dgm:pt>
    <dgm:pt modelId="{A6697B98-BC63-1544-9EC4-8C0257A9FA98}" type="pres">
      <dgm:prSet presAssocID="{79749473-928A-F540-85BE-9AD7CD95B4BD}" presName="childNode" presStyleLbl="node1" presStyleIdx="8" presStyleCnt="13">
        <dgm:presLayoutVars>
          <dgm:bulletEnabled val="1"/>
        </dgm:presLayoutVars>
      </dgm:prSet>
      <dgm:spPr/>
    </dgm:pt>
    <dgm:pt modelId="{5F1DD7B3-4858-A74A-B1C6-B153CC586CEB}" type="pres">
      <dgm:prSet presAssocID="{79749473-928A-F540-85BE-9AD7CD95B4BD}" presName="aSpace2" presStyleCnt="0"/>
      <dgm:spPr/>
    </dgm:pt>
    <dgm:pt modelId="{CD9258C9-5A9C-2142-884B-FF7BAFBE67B0}" type="pres">
      <dgm:prSet presAssocID="{BBFD786B-0283-604C-A669-B6816BDB4842}" presName="childNode" presStyleLbl="node1" presStyleIdx="9" presStyleCnt="13">
        <dgm:presLayoutVars>
          <dgm:bulletEnabled val="1"/>
        </dgm:presLayoutVars>
      </dgm:prSet>
      <dgm:spPr/>
    </dgm:pt>
    <dgm:pt modelId="{6CA1AEA8-9437-C641-B221-CCCBD63CA68C}" type="pres">
      <dgm:prSet presAssocID="{BBFD786B-0283-604C-A669-B6816BDB4842}" presName="aSpace2" presStyleCnt="0"/>
      <dgm:spPr/>
    </dgm:pt>
    <dgm:pt modelId="{5648EB0A-E44B-4D4C-A1F2-B8E3F110EDB1}" type="pres">
      <dgm:prSet presAssocID="{9C8BD6C6-FF16-224D-9848-C19ACE48671B}" presName="childNode" presStyleLbl="node1" presStyleIdx="10" presStyleCnt="13" custLinFactNeighborY="-6798">
        <dgm:presLayoutVars>
          <dgm:bulletEnabled val="1"/>
        </dgm:presLayoutVars>
      </dgm:prSet>
      <dgm:spPr/>
    </dgm:pt>
    <dgm:pt modelId="{B7417648-77B1-2C4F-B540-2421349ED0C9}" type="pres">
      <dgm:prSet presAssocID="{40D2C8CB-F665-C049-A35B-8BA34692E046}" presName="aSpace" presStyleCnt="0"/>
      <dgm:spPr/>
    </dgm:pt>
    <dgm:pt modelId="{1631F698-14A4-1347-A364-9B544215FAAE}" type="pres">
      <dgm:prSet presAssocID="{4123D418-80FD-D54F-804F-ACDE9C4306C8}" presName="compNode" presStyleCnt="0"/>
      <dgm:spPr/>
    </dgm:pt>
    <dgm:pt modelId="{AA0E655F-4771-D743-B537-9B07BFE2AEC1}" type="pres">
      <dgm:prSet presAssocID="{4123D418-80FD-D54F-804F-ACDE9C4306C8}" presName="aNode" presStyleLbl="bgShp" presStyleIdx="4" presStyleCnt="5"/>
      <dgm:spPr/>
    </dgm:pt>
    <dgm:pt modelId="{1A321FB8-07E6-284F-B100-248A3F90FC67}" type="pres">
      <dgm:prSet presAssocID="{4123D418-80FD-D54F-804F-ACDE9C4306C8}" presName="textNode" presStyleLbl="bgShp" presStyleIdx="4" presStyleCnt="5"/>
      <dgm:spPr/>
    </dgm:pt>
    <dgm:pt modelId="{F300AF2C-0D95-E64B-9803-FD19E62E947B}" type="pres">
      <dgm:prSet presAssocID="{4123D418-80FD-D54F-804F-ACDE9C4306C8}" presName="compChildNode" presStyleCnt="0"/>
      <dgm:spPr/>
    </dgm:pt>
    <dgm:pt modelId="{BFD5645B-5D83-1045-B872-EAA897176AE7}" type="pres">
      <dgm:prSet presAssocID="{4123D418-80FD-D54F-804F-ACDE9C4306C8}" presName="theInnerList" presStyleCnt="0"/>
      <dgm:spPr/>
    </dgm:pt>
    <dgm:pt modelId="{30A1652D-F658-1847-B3C7-D1A432601823}" type="pres">
      <dgm:prSet presAssocID="{7DCAF9BD-E8E3-6840-8911-8220A3953FBB}" presName="childNode" presStyleLbl="node1" presStyleIdx="11" presStyleCnt="13">
        <dgm:presLayoutVars>
          <dgm:bulletEnabled val="1"/>
        </dgm:presLayoutVars>
      </dgm:prSet>
      <dgm:spPr/>
    </dgm:pt>
    <dgm:pt modelId="{EF1AFD36-538A-8646-9A24-BEDCBC694CC5}" type="pres">
      <dgm:prSet presAssocID="{7DCAF9BD-E8E3-6840-8911-8220A3953FBB}" presName="aSpace2" presStyleCnt="0"/>
      <dgm:spPr/>
    </dgm:pt>
    <dgm:pt modelId="{F406EA00-ECDC-0149-A044-60C38BB334E0}" type="pres">
      <dgm:prSet presAssocID="{BE2765E7-CDB6-7F48-9783-54F627F84AE7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7AE14102-0B5A-9D46-903B-F90383184BFF}" srcId="{A2F7792C-3988-984B-8A1C-72B2221C971A}" destId="{E296F86A-D1C9-FE4A-A056-B6BF50BDEAB3}" srcOrd="1" destOrd="0" parTransId="{22C199B1-0E8B-404A-BF17-88040A83105B}" sibTransId="{9616A8B9-F904-EB43-8BD6-6F23E20E683C}"/>
    <dgm:cxn modelId="{A80E7C05-DB78-DD49-B5DB-A003B778C879}" type="presOf" srcId="{40D2C8CB-F665-C049-A35B-8BA34692E046}" destId="{B28509A7-7B3B-784C-82F8-8476F01F809C}" srcOrd="1" destOrd="0" presId="urn:microsoft.com/office/officeart/2005/8/layout/lProcess2"/>
    <dgm:cxn modelId="{AC572B0D-2F49-DE47-9665-64582063D1F7}" srcId="{A2F7792C-3988-984B-8A1C-72B2221C971A}" destId="{40D2C8CB-F665-C049-A35B-8BA34692E046}" srcOrd="3" destOrd="0" parTransId="{C1CB0C4B-AB47-3447-986A-B84CA7CA1DA2}" sibTransId="{6BB2901A-77C1-A14C-858C-A2246DDA7BE4}"/>
    <dgm:cxn modelId="{1F3E4413-2F67-9748-9E51-9E2BBD3A85EA}" srcId="{4F218D0F-0E4D-584D-A3AC-6C7913BBF3C4}" destId="{347472A6-984E-D04E-B585-EFD9E5B80ED4}" srcOrd="0" destOrd="0" parTransId="{8AB928D7-BE97-0843-9DAB-92E01CCB06BC}" sibTransId="{2AE3FB09-289C-1244-850D-B68408CD8E69}"/>
    <dgm:cxn modelId="{BB76D914-EA42-564A-A348-083EBCA65A39}" srcId="{E296F86A-D1C9-FE4A-A056-B6BF50BDEAB3}" destId="{2AAE641B-FB9A-184D-8790-A778CC468EB1}" srcOrd="1" destOrd="0" parTransId="{ABDC6DA4-5388-5A49-98CA-CDAD5A223753}" sibTransId="{6F44CAD7-D237-0B4D-8EC7-6B2A921D2B32}"/>
    <dgm:cxn modelId="{97526E1B-8528-DA49-A0C7-EEAB18EA30F2}" srcId="{2039A6BC-5D6F-1E46-8E8E-D086B46ED253}" destId="{C38111FF-F9C1-F142-B0A5-F61799531D6C}" srcOrd="2" destOrd="0" parTransId="{E84505D7-3CDD-1849-93E3-A44BB042E8C8}" sibTransId="{6460CF1C-BD09-C342-A323-156ADC2E6B2B}"/>
    <dgm:cxn modelId="{9C73991B-A28B-264A-8E24-C4C1BCD8F231}" type="presOf" srcId="{4123D418-80FD-D54F-804F-ACDE9C4306C8}" destId="{AA0E655F-4771-D743-B537-9B07BFE2AEC1}" srcOrd="0" destOrd="0" presId="urn:microsoft.com/office/officeart/2005/8/layout/lProcess2"/>
    <dgm:cxn modelId="{76405221-5C99-2441-969F-3D5295507EA2}" type="presOf" srcId="{4123D418-80FD-D54F-804F-ACDE9C4306C8}" destId="{1A321FB8-07E6-284F-B100-248A3F90FC67}" srcOrd="1" destOrd="0" presId="urn:microsoft.com/office/officeart/2005/8/layout/lProcess2"/>
    <dgm:cxn modelId="{4AE28633-77DF-9F47-B5E4-524AD2A10370}" srcId="{2039A6BC-5D6F-1E46-8E8E-D086B46ED253}" destId="{F5EA5B4A-6C8D-6041-98BF-7D5854FF5446}" srcOrd="1" destOrd="0" parTransId="{1F77A71B-406C-CB47-A0A4-2DE5A1380544}" sibTransId="{9F56F1FC-F66F-F648-99F4-8DBEB3A3CCDE}"/>
    <dgm:cxn modelId="{3B4D3135-8080-624B-B63C-F00C51162C86}" type="presOf" srcId="{79749473-928A-F540-85BE-9AD7CD95B4BD}" destId="{A6697B98-BC63-1544-9EC4-8C0257A9FA98}" srcOrd="0" destOrd="0" presId="urn:microsoft.com/office/officeart/2005/8/layout/lProcess2"/>
    <dgm:cxn modelId="{8297973D-9746-5C45-BE3A-CDA5C1A79485}" type="presOf" srcId="{7DCAF9BD-E8E3-6840-8911-8220A3953FBB}" destId="{30A1652D-F658-1847-B3C7-D1A432601823}" srcOrd="0" destOrd="0" presId="urn:microsoft.com/office/officeart/2005/8/layout/lProcess2"/>
    <dgm:cxn modelId="{ED47F23F-10C9-CB47-BE4D-73925FB17032}" type="presOf" srcId="{4F218D0F-0E4D-584D-A3AC-6C7913BBF3C4}" destId="{6CD9DAFC-A4E7-7840-9FB4-BC283BC5DFAB}" srcOrd="1" destOrd="0" presId="urn:microsoft.com/office/officeart/2005/8/layout/lProcess2"/>
    <dgm:cxn modelId="{97469641-77C9-4941-AA74-6E329A258538}" srcId="{A2F7792C-3988-984B-8A1C-72B2221C971A}" destId="{4F218D0F-0E4D-584D-A3AC-6C7913BBF3C4}" srcOrd="0" destOrd="0" parTransId="{847AD4B7-9097-7F4F-9DBE-DA9CA0BD2AF3}" sibTransId="{6F6F5827-095A-CF48-9D1E-BDDB54D9C834}"/>
    <dgm:cxn modelId="{F73B4E48-FBBB-E247-B34E-B765239BCDB0}" srcId="{A2F7792C-3988-984B-8A1C-72B2221C971A}" destId="{2039A6BC-5D6F-1E46-8E8E-D086B46ED253}" srcOrd="2" destOrd="0" parTransId="{18C14C5E-BF77-D24A-93E5-E1B6694A366B}" sibTransId="{DC7D6B3A-20C7-E749-BCBB-C016E530C4B4}"/>
    <dgm:cxn modelId="{0F9D4951-7CA5-D64C-BF22-C8288187903A}" type="presOf" srcId="{2039A6BC-5D6F-1E46-8E8E-D086B46ED253}" destId="{EDAD4621-D294-2E4F-B521-5B8761334A57}" srcOrd="1" destOrd="0" presId="urn:microsoft.com/office/officeart/2005/8/layout/lProcess2"/>
    <dgm:cxn modelId="{FDD7AA5A-BCF3-EE42-9A1D-CBEBA87378D4}" type="presOf" srcId="{C11CC7FD-B175-9C4D-9C30-391599FE32CB}" destId="{5FDFFF6B-C490-204B-9DFD-53825B03BF6D}" srcOrd="0" destOrd="0" presId="urn:microsoft.com/office/officeart/2005/8/layout/lProcess2"/>
    <dgm:cxn modelId="{E7DFD561-244E-A949-9F64-53A5028D8F19}" type="presOf" srcId="{BE2765E7-CDB6-7F48-9783-54F627F84AE7}" destId="{F406EA00-ECDC-0149-A044-60C38BB334E0}" srcOrd="0" destOrd="0" presId="urn:microsoft.com/office/officeart/2005/8/layout/lProcess2"/>
    <dgm:cxn modelId="{3709F461-03E5-6E47-A564-7847E8ED69E0}" srcId="{4F218D0F-0E4D-584D-A3AC-6C7913BBF3C4}" destId="{0A342D53-0DB8-3444-86CB-FB8E62F3CEE2}" srcOrd="2" destOrd="0" parTransId="{66A1B315-D49C-7440-B799-0D2B89D4D981}" sibTransId="{5F6FF9A5-2287-DD49-B1E4-2FD53D13F39D}"/>
    <dgm:cxn modelId="{12232963-F32D-9E43-9552-E16D90002BDB}" type="presOf" srcId="{A2F7792C-3988-984B-8A1C-72B2221C971A}" destId="{922A1D52-EE22-DD45-A082-85752BD0266C}" srcOrd="0" destOrd="0" presId="urn:microsoft.com/office/officeart/2005/8/layout/lProcess2"/>
    <dgm:cxn modelId="{9114AF64-F046-3741-A05E-8B1D05BC348A}" type="presOf" srcId="{9C8BD6C6-FF16-224D-9848-C19ACE48671B}" destId="{5648EB0A-E44B-4D4C-A1F2-B8E3F110EDB1}" srcOrd="0" destOrd="0" presId="urn:microsoft.com/office/officeart/2005/8/layout/lProcess2"/>
    <dgm:cxn modelId="{B2F26E6B-CCD7-6249-A034-C7B2EC567DFA}" type="presOf" srcId="{0A342D53-0DB8-3444-86CB-FB8E62F3CEE2}" destId="{F996D66A-4CEE-6D4C-A598-4BE3D9D2E8F8}" srcOrd="0" destOrd="0" presId="urn:microsoft.com/office/officeart/2005/8/layout/lProcess2"/>
    <dgm:cxn modelId="{EA2E376D-13CD-D54A-9885-17C83014A129}" type="presOf" srcId="{4C53B208-942C-5B4E-9F9C-7BDA6306C40A}" destId="{76930B5F-805F-284E-8BD2-CABB25D913EF}" srcOrd="0" destOrd="0" presId="urn:microsoft.com/office/officeart/2005/8/layout/lProcess2"/>
    <dgm:cxn modelId="{E2E02F73-322A-D543-8889-F4558BA017D2}" srcId="{40D2C8CB-F665-C049-A35B-8BA34692E046}" destId="{BBFD786B-0283-604C-A669-B6816BDB4842}" srcOrd="1" destOrd="0" parTransId="{4FDF52B2-0CBD-C641-92DC-8DBB5A18D885}" sibTransId="{0AE142E4-2578-A543-8FC3-C5E601492B49}"/>
    <dgm:cxn modelId="{9F463779-B7F7-F04E-8D32-C657A5EA9164}" srcId="{A2F7792C-3988-984B-8A1C-72B2221C971A}" destId="{4123D418-80FD-D54F-804F-ACDE9C4306C8}" srcOrd="4" destOrd="0" parTransId="{7D3010C3-2374-FB4A-A8C7-AB644869E668}" sibTransId="{2C205009-A7F8-0646-B13E-6B7AD84FFD08}"/>
    <dgm:cxn modelId="{2E1DCD85-846B-BE46-BBE2-39A9F2C2D291}" srcId="{40D2C8CB-F665-C049-A35B-8BA34692E046}" destId="{79749473-928A-F540-85BE-9AD7CD95B4BD}" srcOrd="0" destOrd="0" parTransId="{2C7A5DDE-51EE-F645-ABD5-E9D4563F8CE3}" sibTransId="{18118D0F-9455-9D41-918D-796119D531C4}"/>
    <dgm:cxn modelId="{6ABEA788-F8EB-D64A-ADEC-28551FD33306}" srcId="{E296F86A-D1C9-FE4A-A056-B6BF50BDEAB3}" destId="{4C53B208-942C-5B4E-9F9C-7BDA6306C40A}" srcOrd="0" destOrd="0" parTransId="{58BF7E6F-060B-CF45-972C-221B54654153}" sibTransId="{7371886B-A99D-204A-B019-3ACD3B69164E}"/>
    <dgm:cxn modelId="{E6E0068A-4B9D-5D4D-8E4C-4A39698FD110}" type="presOf" srcId="{2039A6BC-5D6F-1E46-8E8E-D086B46ED253}" destId="{0BCDD568-8B74-2D48-8168-BE4FC22724FB}" srcOrd="0" destOrd="0" presId="urn:microsoft.com/office/officeart/2005/8/layout/lProcess2"/>
    <dgm:cxn modelId="{0620179A-7875-2E4F-B380-7AA3903C920B}" type="presOf" srcId="{E296F86A-D1C9-FE4A-A056-B6BF50BDEAB3}" destId="{E5A3F1F9-F73E-8842-903F-EF99DC441578}" srcOrd="1" destOrd="0" presId="urn:microsoft.com/office/officeart/2005/8/layout/lProcess2"/>
    <dgm:cxn modelId="{A968E49F-124D-9748-973D-DFB671AC1439}" srcId="{40D2C8CB-F665-C049-A35B-8BA34692E046}" destId="{9C8BD6C6-FF16-224D-9848-C19ACE48671B}" srcOrd="2" destOrd="0" parTransId="{ED2CA508-BB57-DC42-BA57-55994C0BCF06}" sibTransId="{C82A40A8-FF3D-104C-B937-84EFCA54FA8C}"/>
    <dgm:cxn modelId="{5DD845AD-C215-FA42-BE04-21ED3E6F7869}" type="presOf" srcId="{40D2C8CB-F665-C049-A35B-8BA34692E046}" destId="{D1BB138F-4024-F34C-B4D7-6EA991524076}" srcOrd="0" destOrd="0" presId="urn:microsoft.com/office/officeart/2005/8/layout/lProcess2"/>
    <dgm:cxn modelId="{EF657FBF-9F45-2D43-AD02-941F8FFAF0AF}" type="presOf" srcId="{F5EA5B4A-6C8D-6041-98BF-7D5854FF5446}" destId="{B7761BD4-ED04-064D-A14A-001886FF36F7}" srcOrd="0" destOrd="0" presId="urn:microsoft.com/office/officeart/2005/8/layout/lProcess2"/>
    <dgm:cxn modelId="{51A45AC1-A1C8-984C-8715-666EC37A42C4}" type="presOf" srcId="{C38111FF-F9C1-F142-B0A5-F61799531D6C}" destId="{CA2D0A25-2311-E040-A414-270C1EEEBD35}" srcOrd="0" destOrd="0" presId="urn:microsoft.com/office/officeart/2005/8/layout/lProcess2"/>
    <dgm:cxn modelId="{893C14C4-C0F1-384D-AB66-C15DEECAA2B2}" type="presOf" srcId="{2AAE641B-FB9A-184D-8790-A778CC468EB1}" destId="{2ECE10E1-A8E3-1141-B231-AE53B7A71AC9}" srcOrd="0" destOrd="0" presId="urn:microsoft.com/office/officeart/2005/8/layout/lProcess2"/>
    <dgm:cxn modelId="{195943CF-09A8-6541-B4C9-D39B7B98B043}" srcId="{2039A6BC-5D6F-1E46-8E8E-D086B46ED253}" destId="{C11CC7FD-B175-9C4D-9C30-391599FE32CB}" srcOrd="0" destOrd="0" parTransId="{B54B38D4-DED2-764F-B415-B1AE1272CC30}" sibTransId="{3D300F0C-BC38-1740-8ABB-0D2CBE4EFD09}"/>
    <dgm:cxn modelId="{1DD732D2-07F9-1E47-9EEE-8417DCB0B077}" type="presOf" srcId="{4F218D0F-0E4D-584D-A3AC-6C7913BBF3C4}" destId="{11B2BDAD-8A3F-4D42-AFC3-D6C547D520DB}" srcOrd="0" destOrd="0" presId="urn:microsoft.com/office/officeart/2005/8/layout/lProcess2"/>
    <dgm:cxn modelId="{E81997DC-B8DE-1949-BA25-E690D453BF56}" srcId="{4123D418-80FD-D54F-804F-ACDE9C4306C8}" destId="{BE2765E7-CDB6-7F48-9783-54F627F84AE7}" srcOrd="1" destOrd="0" parTransId="{A67C39DD-A7A6-D84A-8F66-A753F701B8C8}" sibTransId="{C49F9CC8-07CC-AD48-8923-891CBCBB49D6}"/>
    <dgm:cxn modelId="{4FC0EAEA-3CFA-1545-B4AF-5DD929E98BDB}" srcId="{4123D418-80FD-D54F-804F-ACDE9C4306C8}" destId="{7DCAF9BD-E8E3-6840-8911-8220A3953FBB}" srcOrd="0" destOrd="0" parTransId="{48A17F4D-CCA4-574B-B8D1-435E891DBF23}" sibTransId="{E7AD61D5-DC05-9740-88FB-4CB6D75F5DB2}"/>
    <dgm:cxn modelId="{26B5B2F0-649E-D445-86C7-713545F88692}" type="presOf" srcId="{BBFD786B-0283-604C-A669-B6816BDB4842}" destId="{CD9258C9-5A9C-2142-884B-FF7BAFBE67B0}" srcOrd="0" destOrd="0" presId="urn:microsoft.com/office/officeart/2005/8/layout/lProcess2"/>
    <dgm:cxn modelId="{90FE8AF2-D343-4647-8DF7-1EF5F73E9E51}" type="presOf" srcId="{E296F86A-D1C9-FE4A-A056-B6BF50BDEAB3}" destId="{6A4943FD-6259-3340-9399-79B949061122}" srcOrd="0" destOrd="0" presId="urn:microsoft.com/office/officeart/2005/8/layout/lProcess2"/>
    <dgm:cxn modelId="{CA69B2F3-57EE-904E-8F68-1C523F03CB71}" type="presOf" srcId="{347472A6-984E-D04E-B585-EFD9E5B80ED4}" destId="{54D6F162-01F7-9F47-8A25-9C0398C233F5}" srcOrd="0" destOrd="0" presId="urn:microsoft.com/office/officeart/2005/8/layout/lProcess2"/>
    <dgm:cxn modelId="{DC5B32F5-9430-754A-97F1-C5D1BA227621}" type="presOf" srcId="{C78769A5-8170-EC44-B3DB-BB6F3CA63EFA}" destId="{BED6E38B-14DC-5144-810B-D676B0E8CD3E}" srcOrd="0" destOrd="0" presId="urn:microsoft.com/office/officeart/2005/8/layout/lProcess2"/>
    <dgm:cxn modelId="{583F6AF5-E3DC-1C43-9946-BCC77FF4EB31}" srcId="{4F218D0F-0E4D-584D-A3AC-6C7913BBF3C4}" destId="{C78769A5-8170-EC44-B3DB-BB6F3CA63EFA}" srcOrd="1" destOrd="0" parTransId="{70D13BC9-D197-8E46-AF43-57EB8CC652F6}" sibTransId="{5CAA5B41-6D9D-8345-9A24-17845AB66C6F}"/>
    <dgm:cxn modelId="{73EC0CDD-368F-C049-B69E-3A3239CA2012}" type="presParOf" srcId="{922A1D52-EE22-DD45-A082-85752BD0266C}" destId="{4405F271-3F08-484B-97C9-9DB18801796C}" srcOrd="0" destOrd="0" presId="urn:microsoft.com/office/officeart/2005/8/layout/lProcess2"/>
    <dgm:cxn modelId="{00711E13-524F-944E-B763-75BC5B3AD019}" type="presParOf" srcId="{4405F271-3F08-484B-97C9-9DB18801796C}" destId="{11B2BDAD-8A3F-4D42-AFC3-D6C547D520DB}" srcOrd="0" destOrd="0" presId="urn:microsoft.com/office/officeart/2005/8/layout/lProcess2"/>
    <dgm:cxn modelId="{2453661A-5943-3A48-942E-5EFBAF96AFE3}" type="presParOf" srcId="{4405F271-3F08-484B-97C9-9DB18801796C}" destId="{6CD9DAFC-A4E7-7840-9FB4-BC283BC5DFAB}" srcOrd="1" destOrd="0" presId="urn:microsoft.com/office/officeart/2005/8/layout/lProcess2"/>
    <dgm:cxn modelId="{A5EA5121-F4BC-9A40-A932-59FBF30FFE70}" type="presParOf" srcId="{4405F271-3F08-484B-97C9-9DB18801796C}" destId="{82B612C4-B5A4-8E44-BF5B-AC1E96B16DF6}" srcOrd="2" destOrd="0" presId="urn:microsoft.com/office/officeart/2005/8/layout/lProcess2"/>
    <dgm:cxn modelId="{6CBADB4A-C8B2-2B47-9D3C-335D4EEBF733}" type="presParOf" srcId="{82B612C4-B5A4-8E44-BF5B-AC1E96B16DF6}" destId="{1AD01F64-3128-444E-A5CE-1C7764ACC7ED}" srcOrd="0" destOrd="0" presId="urn:microsoft.com/office/officeart/2005/8/layout/lProcess2"/>
    <dgm:cxn modelId="{1CA7DE49-76FC-CD46-86D9-69AAF4D055BB}" type="presParOf" srcId="{1AD01F64-3128-444E-A5CE-1C7764ACC7ED}" destId="{54D6F162-01F7-9F47-8A25-9C0398C233F5}" srcOrd="0" destOrd="0" presId="urn:microsoft.com/office/officeart/2005/8/layout/lProcess2"/>
    <dgm:cxn modelId="{4B65F4F1-3986-D644-ADFE-2168656DE255}" type="presParOf" srcId="{1AD01F64-3128-444E-A5CE-1C7764ACC7ED}" destId="{37FA1F93-6775-9240-A7AB-603C5EB00F6B}" srcOrd="1" destOrd="0" presId="urn:microsoft.com/office/officeart/2005/8/layout/lProcess2"/>
    <dgm:cxn modelId="{522EF2D2-1014-8F4B-9CFB-6170ADABF801}" type="presParOf" srcId="{1AD01F64-3128-444E-A5CE-1C7764ACC7ED}" destId="{BED6E38B-14DC-5144-810B-D676B0E8CD3E}" srcOrd="2" destOrd="0" presId="urn:microsoft.com/office/officeart/2005/8/layout/lProcess2"/>
    <dgm:cxn modelId="{78275C42-F754-DA4C-9578-5FAACE94E931}" type="presParOf" srcId="{1AD01F64-3128-444E-A5CE-1C7764ACC7ED}" destId="{73E8038B-71F7-AE4D-9FD5-77A6C5CDE74E}" srcOrd="3" destOrd="0" presId="urn:microsoft.com/office/officeart/2005/8/layout/lProcess2"/>
    <dgm:cxn modelId="{5A092D2D-508E-B24F-A654-51CB32E48C27}" type="presParOf" srcId="{1AD01F64-3128-444E-A5CE-1C7764ACC7ED}" destId="{F996D66A-4CEE-6D4C-A598-4BE3D9D2E8F8}" srcOrd="4" destOrd="0" presId="urn:microsoft.com/office/officeart/2005/8/layout/lProcess2"/>
    <dgm:cxn modelId="{51444774-3FDF-C84C-AC2D-EC9DB2AA8E97}" type="presParOf" srcId="{922A1D52-EE22-DD45-A082-85752BD0266C}" destId="{454D8C31-A96D-8041-82FF-B6B611B5D753}" srcOrd="1" destOrd="0" presId="urn:microsoft.com/office/officeart/2005/8/layout/lProcess2"/>
    <dgm:cxn modelId="{F3B37920-017C-B94F-BC14-D88D2F06E07D}" type="presParOf" srcId="{922A1D52-EE22-DD45-A082-85752BD0266C}" destId="{00E806F3-E640-1643-A31B-26BD77DED648}" srcOrd="2" destOrd="0" presId="urn:microsoft.com/office/officeart/2005/8/layout/lProcess2"/>
    <dgm:cxn modelId="{3494E0A4-0F18-8345-B822-6F41536F2817}" type="presParOf" srcId="{00E806F3-E640-1643-A31B-26BD77DED648}" destId="{6A4943FD-6259-3340-9399-79B949061122}" srcOrd="0" destOrd="0" presId="urn:microsoft.com/office/officeart/2005/8/layout/lProcess2"/>
    <dgm:cxn modelId="{E53708B2-7DF3-4C4E-B59B-9498CED54958}" type="presParOf" srcId="{00E806F3-E640-1643-A31B-26BD77DED648}" destId="{E5A3F1F9-F73E-8842-903F-EF99DC441578}" srcOrd="1" destOrd="0" presId="urn:microsoft.com/office/officeart/2005/8/layout/lProcess2"/>
    <dgm:cxn modelId="{83ED64F5-1B2F-9C4C-9042-05B2B1CB9AB6}" type="presParOf" srcId="{00E806F3-E640-1643-A31B-26BD77DED648}" destId="{9B4FFB44-66AE-824B-BECE-7635B5EEFD5D}" srcOrd="2" destOrd="0" presId="urn:microsoft.com/office/officeart/2005/8/layout/lProcess2"/>
    <dgm:cxn modelId="{F6669878-EC68-0C40-A553-8F0EDE14A417}" type="presParOf" srcId="{9B4FFB44-66AE-824B-BECE-7635B5EEFD5D}" destId="{A758EAFD-9D16-EA45-92AE-97C5A7BAC44D}" srcOrd="0" destOrd="0" presId="urn:microsoft.com/office/officeart/2005/8/layout/lProcess2"/>
    <dgm:cxn modelId="{0B9E292D-2B90-3D44-9DC7-59E5B2BE4317}" type="presParOf" srcId="{A758EAFD-9D16-EA45-92AE-97C5A7BAC44D}" destId="{76930B5F-805F-284E-8BD2-CABB25D913EF}" srcOrd="0" destOrd="0" presId="urn:microsoft.com/office/officeart/2005/8/layout/lProcess2"/>
    <dgm:cxn modelId="{D49FDA0A-66D8-8548-BB64-7D5F951A3C9D}" type="presParOf" srcId="{A758EAFD-9D16-EA45-92AE-97C5A7BAC44D}" destId="{1DFB814E-A33F-EE4D-A02A-5AB5E13795E3}" srcOrd="1" destOrd="0" presId="urn:microsoft.com/office/officeart/2005/8/layout/lProcess2"/>
    <dgm:cxn modelId="{89D0030D-3380-8A4F-90A4-E6477DECC05D}" type="presParOf" srcId="{A758EAFD-9D16-EA45-92AE-97C5A7BAC44D}" destId="{2ECE10E1-A8E3-1141-B231-AE53B7A71AC9}" srcOrd="2" destOrd="0" presId="urn:microsoft.com/office/officeart/2005/8/layout/lProcess2"/>
    <dgm:cxn modelId="{B4ABBCEF-6278-EA43-B976-2D22D1BDA340}" type="presParOf" srcId="{922A1D52-EE22-DD45-A082-85752BD0266C}" destId="{BFD491D8-6582-6242-92D7-F11E163BC6FB}" srcOrd="3" destOrd="0" presId="urn:microsoft.com/office/officeart/2005/8/layout/lProcess2"/>
    <dgm:cxn modelId="{366748B0-7A80-B244-B69E-5D1219D2083A}" type="presParOf" srcId="{922A1D52-EE22-DD45-A082-85752BD0266C}" destId="{20696AA2-A9E5-6D4B-81F7-0BAA690FF7C9}" srcOrd="4" destOrd="0" presId="urn:microsoft.com/office/officeart/2005/8/layout/lProcess2"/>
    <dgm:cxn modelId="{BBD49C78-6704-B64B-A50A-927A6780ABCE}" type="presParOf" srcId="{20696AA2-A9E5-6D4B-81F7-0BAA690FF7C9}" destId="{0BCDD568-8B74-2D48-8168-BE4FC22724FB}" srcOrd="0" destOrd="0" presId="urn:microsoft.com/office/officeart/2005/8/layout/lProcess2"/>
    <dgm:cxn modelId="{E7704864-AF77-6F4F-A9DD-FDA342F69C88}" type="presParOf" srcId="{20696AA2-A9E5-6D4B-81F7-0BAA690FF7C9}" destId="{EDAD4621-D294-2E4F-B521-5B8761334A57}" srcOrd="1" destOrd="0" presId="urn:microsoft.com/office/officeart/2005/8/layout/lProcess2"/>
    <dgm:cxn modelId="{B9866CB5-E211-5B4D-BA9A-08FA9A61743C}" type="presParOf" srcId="{20696AA2-A9E5-6D4B-81F7-0BAA690FF7C9}" destId="{76BE73A5-2BA4-B641-B684-04AE994F7955}" srcOrd="2" destOrd="0" presId="urn:microsoft.com/office/officeart/2005/8/layout/lProcess2"/>
    <dgm:cxn modelId="{DB05806F-4A12-9149-9ECA-AD4B82018793}" type="presParOf" srcId="{76BE73A5-2BA4-B641-B684-04AE994F7955}" destId="{F51E01CC-D919-834C-AD41-54037AD50B95}" srcOrd="0" destOrd="0" presId="urn:microsoft.com/office/officeart/2005/8/layout/lProcess2"/>
    <dgm:cxn modelId="{BA145115-7BBD-7349-89AE-23138D9EF79B}" type="presParOf" srcId="{F51E01CC-D919-834C-AD41-54037AD50B95}" destId="{5FDFFF6B-C490-204B-9DFD-53825B03BF6D}" srcOrd="0" destOrd="0" presId="urn:microsoft.com/office/officeart/2005/8/layout/lProcess2"/>
    <dgm:cxn modelId="{FCB040D0-197B-BF4E-A64D-4C786FCD776C}" type="presParOf" srcId="{F51E01CC-D919-834C-AD41-54037AD50B95}" destId="{45874FFA-E917-6347-B8C4-2135933F87B9}" srcOrd="1" destOrd="0" presId="urn:microsoft.com/office/officeart/2005/8/layout/lProcess2"/>
    <dgm:cxn modelId="{E3EFCE0E-02A5-FF4F-99A7-B5BC79A110B1}" type="presParOf" srcId="{F51E01CC-D919-834C-AD41-54037AD50B95}" destId="{B7761BD4-ED04-064D-A14A-001886FF36F7}" srcOrd="2" destOrd="0" presId="urn:microsoft.com/office/officeart/2005/8/layout/lProcess2"/>
    <dgm:cxn modelId="{43182FEB-CDA7-0247-BBEF-51134716F967}" type="presParOf" srcId="{F51E01CC-D919-834C-AD41-54037AD50B95}" destId="{25530BE9-B6B2-CA49-A7AC-8E68CA021386}" srcOrd="3" destOrd="0" presId="urn:microsoft.com/office/officeart/2005/8/layout/lProcess2"/>
    <dgm:cxn modelId="{AA1C9459-B6E5-C84B-A50C-19AFF8D3EE9E}" type="presParOf" srcId="{F51E01CC-D919-834C-AD41-54037AD50B95}" destId="{CA2D0A25-2311-E040-A414-270C1EEEBD35}" srcOrd="4" destOrd="0" presId="urn:microsoft.com/office/officeart/2005/8/layout/lProcess2"/>
    <dgm:cxn modelId="{D3AD3148-22CE-3E4C-B38A-AC7BEF9AB8C5}" type="presParOf" srcId="{922A1D52-EE22-DD45-A082-85752BD0266C}" destId="{D055DFF2-4693-2748-95DA-42BA61E55A16}" srcOrd="5" destOrd="0" presId="urn:microsoft.com/office/officeart/2005/8/layout/lProcess2"/>
    <dgm:cxn modelId="{70FA23D8-385D-3040-8D1D-DC3B6A04EFE5}" type="presParOf" srcId="{922A1D52-EE22-DD45-A082-85752BD0266C}" destId="{955FFC4B-62B2-0B43-8A58-79638419622A}" srcOrd="6" destOrd="0" presId="urn:microsoft.com/office/officeart/2005/8/layout/lProcess2"/>
    <dgm:cxn modelId="{76BE5A4A-459F-6A46-85E9-9BC8A7BD7D9F}" type="presParOf" srcId="{955FFC4B-62B2-0B43-8A58-79638419622A}" destId="{D1BB138F-4024-F34C-B4D7-6EA991524076}" srcOrd="0" destOrd="0" presId="urn:microsoft.com/office/officeart/2005/8/layout/lProcess2"/>
    <dgm:cxn modelId="{0087A050-5AAD-7346-A765-CA939FCBC705}" type="presParOf" srcId="{955FFC4B-62B2-0B43-8A58-79638419622A}" destId="{B28509A7-7B3B-784C-82F8-8476F01F809C}" srcOrd="1" destOrd="0" presId="urn:microsoft.com/office/officeart/2005/8/layout/lProcess2"/>
    <dgm:cxn modelId="{C8B3E57C-10D4-4B4A-8B66-153E68F76722}" type="presParOf" srcId="{955FFC4B-62B2-0B43-8A58-79638419622A}" destId="{7CB51C14-956C-5A40-9D48-0689E962EBD2}" srcOrd="2" destOrd="0" presId="urn:microsoft.com/office/officeart/2005/8/layout/lProcess2"/>
    <dgm:cxn modelId="{480AAF0B-1978-D64D-BA67-D731243F1933}" type="presParOf" srcId="{7CB51C14-956C-5A40-9D48-0689E962EBD2}" destId="{1A08B00D-6946-364C-8416-4C90D105328E}" srcOrd="0" destOrd="0" presId="urn:microsoft.com/office/officeart/2005/8/layout/lProcess2"/>
    <dgm:cxn modelId="{646A88E6-2679-0D4E-A5D5-C55A37E966D2}" type="presParOf" srcId="{1A08B00D-6946-364C-8416-4C90D105328E}" destId="{A6697B98-BC63-1544-9EC4-8C0257A9FA98}" srcOrd="0" destOrd="0" presId="urn:microsoft.com/office/officeart/2005/8/layout/lProcess2"/>
    <dgm:cxn modelId="{8025D387-B971-2E42-ABE9-5B9249BC97CE}" type="presParOf" srcId="{1A08B00D-6946-364C-8416-4C90D105328E}" destId="{5F1DD7B3-4858-A74A-B1C6-B153CC586CEB}" srcOrd="1" destOrd="0" presId="urn:microsoft.com/office/officeart/2005/8/layout/lProcess2"/>
    <dgm:cxn modelId="{F9432DB5-35E2-0842-AFF3-B2694496350B}" type="presParOf" srcId="{1A08B00D-6946-364C-8416-4C90D105328E}" destId="{CD9258C9-5A9C-2142-884B-FF7BAFBE67B0}" srcOrd="2" destOrd="0" presId="urn:microsoft.com/office/officeart/2005/8/layout/lProcess2"/>
    <dgm:cxn modelId="{3472E9C5-B666-7D4E-A335-6B624C9421A7}" type="presParOf" srcId="{1A08B00D-6946-364C-8416-4C90D105328E}" destId="{6CA1AEA8-9437-C641-B221-CCCBD63CA68C}" srcOrd="3" destOrd="0" presId="urn:microsoft.com/office/officeart/2005/8/layout/lProcess2"/>
    <dgm:cxn modelId="{6102A72F-7E6F-9B4C-9BBB-B182E243873E}" type="presParOf" srcId="{1A08B00D-6946-364C-8416-4C90D105328E}" destId="{5648EB0A-E44B-4D4C-A1F2-B8E3F110EDB1}" srcOrd="4" destOrd="0" presId="urn:microsoft.com/office/officeart/2005/8/layout/lProcess2"/>
    <dgm:cxn modelId="{0067E443-B45A-2649-AE2B-4B8ED522AC9B}" type="presParOf" srcId="{922A1D52-EE22-DD45-A082-85752BD0266C}" destId="{B7417648-77B1-2C4F-B540-2421349ED0C9}" srcOrd="7" destOrd="0" presId="urn:microsoft.com/office/officeart/2005/8/layout/lProcess2"/>
    <dgm:cxn modelId="{A7C13170-75E9-AC4C-B35C-3AF2B3EF7C50}" type="presParOf" srcId="{922A1D52-EE22-DD45-A082-85752BD0266C}" destId="{1631F698-14A4-1347-A364-9B544215FAAE}" srcOrd="8" destOrd="0" presId="urn:microsoft.com/office/officeart/2005/8/layout/lProcess2"/>
    <dgm:cxn modelId="{0B0A8BD7-D651-4147-8507-3FB1F7A4354A}" type="presParOf" srcId="{1631F698-14A4-1347-A364-9B544215FAAE}" destId="{AA0E655F-4771-D743-B537-9B07BFE2AEC1}" srcOrd="0" destOrd="0" presId="urn:microsoft.com/office/officeart/2005/8/layout/lProcess2"/>
    <dgm:cxn modelId="{DAE0188A-9180-514B-B722-B096BF2CA8D0}" type="presParOf" srcId="{1631F698-14A4-1347-A364-9B544215FAAE}" destId="{1A321FB8-07E6-284F-B100-248A3F90FC67}" srcOrd="1" destOrd="0" presId="urn:microsoft.com/office/officeart/2005/8/layout/lProcess2"/>
    <dgm:cxn modelId="{1D938D37-3B66-7A44-B675-60A2A5195100}" type="presParOf" srcId="{1631F698-14A4-1347-A364-9B544215FAAE}" destId="{F300AF2C-0D95-E64B-9803-FD19E62E947B}" srcOrd="2" destOrd="0" presId="urn:microsoft.com/office/officeart/2005/8/layout/lProcess2"/>
    <dgm:cxn modelId="{003633DA-4DD4-E84A-9593-6CC605D0F801}" type="presParOf" srcId="{F300AF2C-0D95-E64B-9803-FD19E62E947B}" destId="{BFD5645B-5D83-1045-B872-EAA897176AE7}" srcOrd="0" destOrd="0" presId="urn:microsoft.com/office/officeart/2005/8/layout/lProcess2"/>
    <dgm:cxn modelId="{AF8A11FF-5F23-C44B-83B6-B53920FB7066}" type="presParOf" srcId="{BFD5645B-5D83-1045-B872-EAA897176AE7}" destId="{30A1652D-F658-1847-B3C7-D1A432601823}" srcOrd="0" destOrd="0" presId="urn:microsoft.com/office/officeart/2005/8/layout/lProcess2"/>
    <dgm:cxn modelId="{CB7876B1-2BBF-8C4B-BD5A-0F80AC824314}" type="presParOf" srcId="{BFD5645B-5D83-1045-B872-EAA897176AE7}" destId="{EF1AFD36-538A-8646-9A24-BEDCBC694CC5}" srcOrd="1" destOrd="0" presId="urn:microsoft.com/office/officeart/2005/8/layout/lProcess2"/>
    <dgm:cxn modelId="{0BF5E595-0823-C441-9C11-ECDE50E7A9BC}" type="presParOf" srcId="{BFD5645B-5D83-1045-B872-EAA897176AE7}" destId="{F406EA00-ECDC-0149-A044-60C38BB334E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0136DF-76FD-3849-AA25-9987EE0A5D00}" type="doc">
      <dgm:prSet loTypeId="urn:microsoft.com/office/officeart/2008/layout/NameandTitleOrganizationalChart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62DF7B-B24B-2A45-9FD1-22C5750546E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Pain moving overhead</a:t>
          </a:r>
          <a:endParaRPr lang="en-US" dirty="0"/>
        </a:p>
      </dgm:t>
    </dgm:pt>
    <dgm:pt modelId="{0A520372-479C-F845-BE50-1ED6BFDAD2C9}" type="parTrans" cxnId="{9631550C-96BB-424F-A1F2-8ECAA8A732CF}">
      <dgm:prSet/>
      <dgm:spPr/>
      <dgm:t>
        <a:bodyPr/>
        <a:lstStyle/>
        <a:p>
          <a:endParaRPr lang="en-US"/>
        </a:p>
      </dgm:t>
    </dgm:pt>
    <dgm:pt modelId="{2C1352A1-435E-8E4B-AB49-2693EAD945B0}" type="sibTrans" cxnId="{9631550C-96BB-424F-A1F2-8ECAA8A732CF}">
      <dgm:prSet custT="1"/>
      <dgm:spPr/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gm:t>
    </dgm:pt>
    <dgm:pt modelId="{1686F516-5955-2142-AB75-CF21BA3F1D7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Anterior / Anterolateral shoulder pain</a:t>
          </a:r>
          <a:endParaRPr lang="en-US" dirty="0"/>
        </a:p>
      </dgm:t>
    </dgm:pt>
    <dgm:pt modelId="{F3F2A04B-2419-5342-9A4E-2BFDA8376522}" type="parTrans" cxnId="{676B91CE-9ECE-EF47-AFE5-27128B60AAA5}">
      <dgm:prSet/>
      <dgm:spPr/>
      <dgm:t>
        <a:bodyPr/>
        <a:lstStyle/>
        <a:p>
          <a:endParaRPr lang="en-US"/>
        </a:p>
      </dgm:t>
    </dgm:pt>
    <dgm:pt modelId="{FA428A67-497B-674C-843E-3BEF34ACE74F}" type="sibTrans" cxnId="{676B91CE-9ECE-EF47-AFE5-27128B60AAA5}">
      <dgm:prSet custT="1"/>
      <dgm:spPr/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gm:t>
    </dgm:pt>
    <dgm:pt modelId="{715B4E68-B3B1-E342-818F-7E3413D2A80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Localized subacromial pain</a:t>
          </a:r>
          <a:endParaRPr lang="en-US" dirty="0"/>
        </a:p>
      </dgm:t>
    </dgm:pt>
    <dgm:pt modelId="{C184BC68-1AC5-EA41-9E31-9FB8AEA66D2A}" type="parTrans" cxnId="{F9C400A5-A329-CF47-96CF-307FAC99A4FA}">
      <dgm:prSet/>
      <dgm:spPr/>
      <dgm:t>
        <a:bodyPr/>
        <a:lstStyle/>
        <a:p>
          <a:endParaRPr lang="en-US"/>
        </a:p>
      </dgm:t>
    </dgm:pt>
    <dgm:pt modelId="{FBA6F97A-88FD-F940-A393-08B5ED6408CE}" type="sibTrans" cxnId="{F9C400A5-A329-CF47-96CF-307FAC99A4FA}">
      <dgm:prSet custT="1"/>
      <dgm:spPr/>
      <dgm:t>
        <a:bodyPr/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History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9B4D4E0-B808-8F43-A67D-B3045BEA642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Tenderness over anterior upper arm at biceps tendon</a:t>
          </a:r>
          <a:endParaRPr lang="en-US" dirty="0"/>
        </a:p>
      </dgm:t>
    </dgm:pt>
    <dgm:pt modelId="{30090B7D-C899-0243-9BC3-B83D7F994B12}" type="parTrans" cxnId="{93D5437E-0763-A94F-974C-8A24FFC4742C}">
      <dgm:prSet/>
      <dgm:spPr/>
      <dgm:t>
        <a:bodyPr/>
        <a:lstStyle/>
        <a:p>
          <a:endParaRPr lang="en-US"/>
        </a:p>
      </dgm:t>
    </dgm:pt>
    <dgm:pt modelId="{5AC8AF41-0FF8-204A-A0B6-BBBE74838CAD}" type="sibTrans" cxnId="{93D5437E-0763-A94F-974C-8A24FFC4742C}">
      <dgm:prSet custT="1"/>
      <dgm:spPr/>
      <dgm:t>
        <a:bodyPr/>
        <a:lstStyle/>
        <a:p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Histor</a:t>
          </a:r>
          <a:r>
            <a:rPr lang="en-US" sz="1400" kern="1200"/>
            <a:t>y</a:t>
          </a:r>
          <a:endParaRPr lang="en-US" sz="1400" kern="1200" dirty="0"/>
        </a:p>
      </dgm:t>
    </dgm:pt>
    <dgm:pt modelId="{C32F8792-1D57-1743-91A2-994F0B53510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Speed’s, Yergason’s, </a:t>
          </a:r>
          <a:endParaRPr lang="en-US" dirty="0"/>
        </a:p>
      </dgm:t>
    </dgm:pt>
    <dgm:pt modelId="{AABA3D53-9DDF-E048-AD57-23A01C84DC5E}" type="parTrans" cxnId="{571AA391-B4B1-8541-95C2-94DF5E2AECC2}">
      <dgm:prSet/>
      <dgm:spPr/>
      <dgm:t>
        <a:bodyPr/>
        <a:lstStyle/>
        <a:p>
          <a:endParaRPr lang="en-US"/>
        </a:p>
      </dgm:t>
    </dgm:pt>
    <dgm:pt modelId="{69E1AE9A-F5BA-BC40-95F6-81761B4F7E0A}" type="sibTrans" cxnId="{571AA391-B4B1-8541-95C2-94DF5E2AECC2}">
      <dgm:prSet custT="1"/>
      <dgm:spPr/>
      <dgm:t>
        <a:bodyPr/>
        <a:lstStyle/>
        <a:p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 Tests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C82896E-BC7D-AB49-8FA6-B6AC84E3F57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Neer’s, Hawkins Kennedy</a:t>
          </a:r>
          <a:endParaRPr lang="en-US" dirty="0"/>
        </a:p>
      </dgm:t>
    </dgm:pt>
    <dgm:pt modelId="{3AC1BDA7-C3A3-9D47-A7F9-4FFF694D515B}" type="parTrans" cxnId="{25D9C411-2996-9149-B7AB-FEA98B52E1BD}">
      <dgm:prSet/>
      <dgm:spPr/>
      <dgm:t>
        <a:bodyPr/>
        <a:lstStyle/>
        <a:p>
          <a:endParaRPr lang="en-US"/>
        </a:p>
      </dgm:t>
    </dgm:pt>
    <dgm:pt modelId="{301E729B-B66F-8144-B3AD-2634CED063FA}" type="sibTrans" cxnId="{25D9C411-2996-9149-B7AB-FEA98B52E1BD}">
      <dgm:prSet custT="1"/>
      <dgm:spPr/>
      <dgm:t>
        <a:bodyPr/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 Tests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76C8F2B-370F-B943-9E66-91009F12696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Full/Empty can, Painful Arc, Gerber lift off test.</a:t>
          </a:r>
          <a:endParaRPr lang="en-US" dirty="0"/>
        </a:p>
      </dgm:t>
    </dgm:pt>
    <dgm:pt modelId="{3AADE469-E40F-F04E-B38C-497EE17F9D7A}" type="parTrans" cxnId="{874AF232-1A9F-4F4E-A81D-10A660C0F3CD}">
      <dgm:prSet/>
      <dgm:spPr/>
      <dgm:t>
        <a:bodyPr/>
        <a:lstStyle/>
        <a:p>
          <a:endParaRPr lang="en-US"/>
        </a:p>
      </dgm:t>
    </dgm:pt>
    <dgm:pt modelId="{B6BB8ABD-7273-0446-B7BB-0800BE5380CD}" type="sibTrans" cxnId="{874AF232-1A9F-4F4E-A81D-10A660C0F3CD}">
      <dgm:prSet custT="1"/>
      <dgm:spPr/>
      <dgm:t>
        <a:bodyPr/>
        <a:lstStyle/>
        <a:p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 Tests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27B58E0-9100-B04F-89A1-CB65BCAC3AF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Empty Can, Neer’s, Hawkins Kennedy</a:t>
          </a:r>
          <a:endParaRPr lang="en-US" dirty="0"/>
        </a:p>
      </dgm:t>
    </dgm:pt>
    <dgm:pt modelId="{34010162-6178-764A-A6F3-326304639447}" type="parTrans" cxnId="{E3AC98F0-CFF5-8F48-BE03-01D0FB812529}">
      <dgm:prSet/>
      <dgm:spPr/>
      <dgm:t>
        <a:bodyPr/>
        <a:lstStyle/>
        <a:p>
          <a:endParaRPr lang="en-US"/>
        </a:p>
      </dgm:t>
    </dgm:pt>
    <dgm:pt modelId="{3BD2B268-4AD5-174E-BCE0-60FF7DB41B5E}" type="sibTrans" cxnId="{E3AC98F0-CFF5-8F48-BE03-01D0FB812529}">
      <dgm:prSet custT="1"/>
      <dgm:spPr/>
      <dgm:t>
        <a:bodyPr/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 Tests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504F721-D041-E24C-8725-671A7D870C7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Primary Impingement Syndrome</a:t>
          </a:r>
          <a:endParaRPr lang="en-US" dirty="0"/>
        </a:p>
      </dgm:t>
    </dgm:pt>
    <dgm:pt modelId="{F185F2C7-0AF2-F345-9863-ACE2A581A85D}" type="parTrans" cxnId="{CD3A3063-8277-334D-9364-AA24640CD5F1}">
      <dgm:prSet/>
      <dgm:spPr/>
      <dgm:t>
        <a:bodyPr/>
        <a:lstStyle/>
        <a:p>
          <a:endParaRPr lang="en-US"/>
        </a:p>
      </dgm:t>
    </dgm:pt>
    <dgm:pt modelId="{373177FA-653C-C744-82E0-D8EEBE06B13A}" type="sibTrans" cxnId="{CD3A3063-8277-334D-9364-AA24640CD5F1}">
      <dgm:prSet custT="1"/>
      <dgm:spPr/>
      <dgm:t>
        <a:bodyPr/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Diagnosis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BD3F8E-A4C2-1749-97DE-EFCBE389D7DB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Rotator Cuff Tendinopathy</a:t>
          </a:r>
          <a:endParaRPr lang="en-US" dirty="0"/>
        </a:p>
      </dgm:t>
    </dgm:pt>
    <dgm:pt modelId="{73F18C5F-16C1-3447-BA56-BB0EB741C106}" type="parTrans" cxnId="{40A9D449-B3FE-1846-A3BE-727F02D19993}">
      <dgm:prSet/>
      <dgm:spPr/>
      <dgm:t>
        <a:bodyPr/>
        <a:lstStyle/>
        <a:p>
          <a:endParaRPr lang="en-US"/>
        </a:p>
      </dgm:t>
    </dgm:pt>
    <dgm:pt modelId="{84068BF4-C095-C44D-B81E-8C2F5DD0A7F6}" type="sibTrans" cxnId="{40A9D449-B3FE-1846-A3BE-727F02D19993}">
      <dgm:prSet custT="1"/>
      <dgm:spPr/>
      <dgm:t>
        <a:bodyPr/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Diagnosis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2A27DD6-457B-CA4E-B1E5-BD0E0C471381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Biceps Tendinopathy</a:t>
          </a:r>
          <a:endParaRPr lang="en-US" dirty="0"/>
        </a:p>
      </dgm:t>
    </dgm:pt>
    <dgm:pt modelId="{D12E11E1-014A-9E4B-9DC5-3A29A708E9EC}" type="parTrans" cxnId="{59FB6B2F-0AC1-2149-A281-08669F4545E6}">
      <dgm:prSet/>
      <dgm:spPr/>
      <dgm:t>
        <a:bodyPr/>
        <a:lstStyle/>
        <a:p>
          <a:endParaRPr lang="en-US"/>
        </a:p>
      </dgm:t>
    </dgm:pt>
    <dgm:pt modelId="{35B16272-E3BC-204C-9D97-18C8C0F407CD}" type="sibTrans" cxnId="{59FB6B2F-0AC1-2149-A281-08669F4545E6}">
      <dgm:prSet custT="1"/>
      <dgm:spPr/>
      <dgm:t>
        <a:bodyPr/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Diagnosis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D82FC17-BA55-C941-99BA-64C25F57EC15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Subacromial Bursitis</a:t>
          </a:r>
          <a:endParaRPr lang="en-US" dirty="0"/>
        </a:p>
      </dgm:t>
    </dgm:pt>
    <dgm:pt modelId="{9384C597-01B8-264D-8542-D23FFF8DB8D5}" type="parTrans" cxnId="{DBCA40C5-EF6A-C840-87FD-DAFD4D524FA9}">
      <dgm:prSet/>
      <dgm:spPr/>
      <dgm:t>
        <a:bodyPr/>
        <a:lstStyle/>
        <a:p>
          <a:endParaRPr lang="en-US"/>
        </a:p>
      </dgm:t>
    </dgm:pt>
    <dgm:pt modelId="{47ACC18A-C1F3-4941-B642-295072829739}" type="sibTrans" cxnId="{DBCA40C5-EF6A-C840-87FD-DAFD4D524FA9}">
      <dgm:prSet custT="1"/>
      <dgm:spPr/>
      <dgm:t>
        <a:bodyPr/>
        <a:lstStyle/>
        <a:p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Diagnosis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A2EC4E0-2462-C943-9124-CB412BF808D9}">
      <dgm:prSet phldrT="[Text]"/>
      <dgm:spPr/>
      <dgm:t>
        <a:bodyPr/>
        <a:lstStyle/>
        <a:p>
          <a:r>
            <a:rPr lang="en-US" dirty="0"/>
            <a:t>Chronic</a:t>
          </a:r>
        </a:p>
      </dgm:t>
    </dgm:pt>
    <dgm:pt modelId="{E2A03134-E29E-4C41-82A3-6C0D91CFDDE9}" type="parTrans" cxnId="{C6E987E9-331F-DC43-8408-541EA6F76875}">
      <dgm:prSet/>
      <dgm:spPr/>
      <dgm:t>
        <a:bodyPr/>
        <a:lstStyle/>
        <a:p>
          <a:endParaRPr lang="en-US"/>
        </a:p>
      </dgm:t>
    </dgm:pt>
    <dgm:pt modelId="{EB3912D7-1421-B345-A2CE-9D976CB04C4B}" type="sibTrans" cxnId="{C6E987E9-331F-DC43-8408-541EA6F76875}">
      <dgm:prSet custT="1"/>
      <dgm:spPr/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MOI</a:t>
          </a:r>
        </a:p>
      </dgm:t>
    </dgm:pt>
    <dgm:pt modelId="{0F4179A0-1FC7-EA43-985F-A400D0FC0686}" type="pres">
      <dgm:prSet presAssocID="{370136DF-76FD-3849-AA25-9987EE0A5D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CE1C28-8E4A-BF45-8924-0CE96AFA75FE}" type="pres">
      <dgm:prSet presAssocID="{4A2EC4E0-2462-C943-9124-CB412BF808D9}" presName="hierRoot1" presStyleCnt="0">
        <dgm:presLayoutVars>
          <dgm:hierBranch val="init"/>
        </dgm:presLayoutVars>
      </dgm:prSet>
      <dgm:spPr/>
    </dgm:pt>
    <dgm:pt modelId="{BDD5BF27-9D36-6F46-80EF-20A506458BF6}" type="pres">
      <dgm:prSet presAssocID="{4A2EC4E0-2462-C943-9124-CB412BF808D9}" presName="rootComposite1" presStyleCnt="0"/>
      <dgm:spPr/>
    </dgm:pt>
    <dgm:pt modelId="{C14F86DC-7BAD-5345-9B17-E4444073CB25}" type="pres">
      <dgm:prSet presAssocID="{4A2EC4E0-2462-C943-9124-CB412BF808D9}" presName="rootText1" presStyleLbl="node0" presStyleIdx="0" presStyleCnt="1">
        <dgm:presLayoutVars>
          <dgm:chMax/>
          <dgm:chPref val="3"/>
        </dgm:presLayoutVars>
      </dgm:prSet>
      <dgm:spPr/>
    </dgm:pt>
    <dgm:pt modelId="{22390BA3-0804-424F-91EB-023219F34E41}" type="pres">
      <dgm:prSet presAssocID="{4A2EC4E0-2462-C943-9124-CB412BF808D9}" presName="titleText1" presStyleLbl="fgAcc0" presStyleIdx="0" presStyleCnt="1">
        <dgm:presLayoutVars>
          <dgm:chMax val="0"/>
          <dgm:chPref val="0"/>
        </dgm:presLayoutVars>
      </dgm:prSet>
      <dgm:spPr/>
    </dgm:pt>
    <dgm:pt modelId="{22BAD671-A452-7D4E-9F11-5E2D1152A009}" type="pres">
      <dgm:prSet presAssocID="{4A2EC4E0-2462-C943-9124-CB412BF808D9}" presName="rootConnector1" presStyleLbl="node1" presStyleIdx="0" presStyleCnt="12"/>
      <dgm:spPr/>
    </dgm:pt>
    <dgm:pt modelId="{28DB51FE-97A1-3A4B-9AAF-F0A064CDFF06}" type="pres">
      <dgm:prSet presAssocID="{4A2EC4E0-2462-C943-9124-CB412BF808D9}" presName="hierChild2" presStyleCnt="0"/>
      <dgm:spPr/>
    </dgm:pt>
    <dgm:pt modelId="{FE6D6B0D-8FB5-5A4E-B338-1F8C2D678988}" type="pres">
      <dgm:prSet presAssocID="{0A520372-479C-F845-BE50-1ED6BFDAD2C9}" presName="Name37" presStyleLbl="parChTrans1D2" presStyleIdx="0" presStyleCnt="1"/>
      <dgm:spPr/>
    </dgm:pt>
    <dgm:pt modelId="{E9405A08-DA08-D84A-A643-19FA85D1447D}" type="pres">
      <dgm:prSet presAssocID="{1862DF7B-B24B-2A45-9FD1-22C5750546E9}" presName="hierRoot2" presStyleCnt="0">
        <dgm:presLayoutVars>
          <dgm:hierBranch val="init"/>
        </dgm:presLayoutVars>
      </dgm:prSet>
      <dgm:spPr/>
    </dgm:pt>
    <dgm:pt modelId="{E8FE57D1-3A93-F14F-A59C-DB7A7C6C0C5B}" type="pres">
      <dgm:prSet presAssocID="{1862DF7B-B24B-2A45-9FD1-22C5750546E9}" presName="rootComposite" presStyleCnt="0"/>
      <dgm:spPr/>
    </dgm:pt>
    <dgm:pt modelId="{D25F35BD-B16D-6446-AAE9-CD22270E659C}" type="pres">
      <dgm:prSet presAssocID="{1862DF7B-B24B-2A45-9FD1-22C5750546E9}" presName="rootText" presStyleLbl="node1" presStyleIdx="0" presStyleCnt="12">
        <dgm:presLayoutVars>
          <dgm:chMax/>
          <dgm:chPref val="3"/>
        </dgm:presLayoutVars>
      </dgm:prSet>
      <dgm:spPr/>
    </dgm:pt>
    <dgm:pt modelId="{75CA6C0E-0D4A-7348-A5F9-A657BF02C80A}" type="pres">
      <dgm:prSet presAssocID="{1862DF7B-B24B-2A45-9FD1-22C5750546E9}" presName="titleText2" presStyleLbl="fgAcc1" presStyleIdx="0" presStyleCnt="12">
        <dgm:presLayoutVars>
          <dgm:chMax val="0"/>
          <dgm:chPref val="0"/>
        </dgm:presLayoutVars>
      </dgm:prSet>
      <dgm:spPr/>
    </dgm:pt>
    <dgm:pt modelId="{362C3EB5-6CA4-D341-AE35-A9D22440BC13}" type="pres">
      <dgm:prSet presAssocID="{1862DF7B-B24B-2A45-9FD1-22C5750546E9}" presName="rootConnector" presStyleLbl="node2" presStyleIdx="0" presStyleCnt="0"/>
      <dgm:spPr/>
    </dgm:pt>
    <dgm:pt modelId="{13F16242-3B0A-514F-B696-EB879423DD65}" type="pres">
      <dgm:prSet presAssocID="{1862DF7B-B24B-2A45-9FD1-22C5750546E9}" presName="hierChild4" presStyleCnt="0"/>
      <dgm:spPr/>
    </dgm:pt>
    <dgm:pt modelId="{BB6510EF-80E5-CD4F-A8C2-A034AB629F7B}" type="pres">
      <dgm:prSet presAssocID="{F3F2A04B-2419-5342-9A4E-2BFDA8376522}" presName="Name37" presStyleLbl="parChTrans1D3" presStyleIdx="0" presStyleCnt="3"/>
      <dgm:spPr/>
    </dgm:pt>
    <dgm:pt modelId="{2FC80FD6-2C4C-7442-8EC2-83A2F965E8DB}" type="pres">
      <dgm:prSet presAssocID="{1686F516-5955-2142-AB75-CF21BA3F1D7F}" presName="hierRoot2" presStyleCnt="0">
        <dgm:presLayoutVars>
          <dgm:hierBranch val="init"/>
        </dgm:presLayoutVars>
      </dgm:prSet>
      <dgm:spPr/>
    </dgm:pt>
    <dgm:pt modelId="{690A2E26-C710-7548-B78E-B304D7679973}" type="pres">
      <dgm:prSet presAssocID="{1686F516-5955-2142-AB75-CF21BA3F1D7F}" presName="rootComposite" presStyleCnt="0"/>
      <dgm:spPr/>
    </dgm:pt>
    <dgm:pt modelId="{14463EE5-C489-5D43-B37E-95FCEB594528}" type="pres">
      <dgm:prSet presAssocID="{1686F516-5955-2142-AB75-CF21BA3F1D7F}" presName="rootText" presStyleLbl="node1" presStyleIdx="1" presStyleCnt="12">
        <dgm:presLayoutVars>
          <dgm:chMax/>
          <dgm:chPref val="3"/>
        </dgm:presLayoutVars>
      </dgm:prSet>
      <dgm:spPr/>
    </dgm:pt>
    <dgm:pt modelId="{065AC34A-FDDB-1E4C-B0F2-AC2BE017269D}" type="pres">
      <dgm:prSet presAssocID="{1686F516-5955-2142-AB75-CF21BA3F1D7F}" presName="titleText2" presStyleLbl="fgAcc1" presStyleIdx="1" presStyleCnt="12">
        <dgm:presLayoutVars>
          <dgm:chMax val="0"/>
          <dgm:chPref val="0"/>
        </dgm:presLayoutVars>
      </dgm:prSet>
      <dgm:spPr/>
    </dgm:pt>
    <dgm:pt modelId="{BB332F20-F584-6847-AF8F-C4520650F628}" type="pres">
      <dgm:prSet presAssocID="{1686F516-5955-2142-AB75-CF21BA3F1D7F}" presName="rootConnector" presStyleLbl="node3" presStyleIdx="0" presStyleCnt="0"/>
      <dgm:spPr/>
    </dgm:pt>
    <dgm:pt modelId="{F4AE31BA-C4A5-A043-9E08-0D67949BE3A7}" type="pres">
      <dgm:prSet presAssocID="{1686F516-5955-2142-AB75-CF21BA3F1D7F}" presName="hierChild4" presStyleCnt="0"/>
      <dgm:spPr/>
    </dgm:pt>
    <dgm:pt modelId="{5BE4CEBF-3A25-9540-B191-392CD42201E1}" type="pres">
      <dgm:prSet presAssocID="{3AADE469-E40F-F04E-B38C-497EE17F9D7A}" presName="Name37" presStyleLbl="parChTrans1D4" presStyleIdx="0" presStyleCnt="8"/>
      <dgm:spPr/>
    </dgm:pt>
    <dgm:pt modelId="{96C33612-0586-B947-ABCD-DFFE144F2536}" type="pres">
      <dgm:prSet presAssocID="{476C8F2B-370F-B943-9E66-91009F12696B}" presName="hierRoot2" presStyleCnt="0">
        <dgm:presLayoutVars>
          <dgm:hierBranch val="init"/>
        </dgm:presLayoutVars>
      </dgm:prSet>
      <dgm:spPr/>
    </dgm:pt>
    <dgm:pt modelId="{B96F926D-C6D8-B04F-85BE-68B2EF045A65}" type="pres">
      <dgm:prSet presAssocID="{476C8F2B-370F-B943-9E66-91009F12696B}" presName="rootComposite" presStyleCnt="0"/>
      <dgm:spPr/>
    </dgm:pt>
    <dgm:pt modelId="{3896318E-33C7-2948-BFE4-02DC31EF6906}" type="pres">
      <dgm:prSet presAssocID="{476C8F2B-370F-B943-9E66-91009F12696B}" presName="rootText" presStyleLbl="node1" presStyleIdx="2" presStyleCnt="12">
        <dgm:presLayoutVars>
          <dgm:chMax/>
          <dgm:chPref val="3"/>
        </dgm:presLayoutVars>
      </dgm:prSet>
      <dgm:spPr/>
    </dgm:pt>
    <dgm:pt modelId="{D83269C3-8B1F-CD43-B716-A37699205CC3}" type="pres">
      <dgm:prSet presAssocID="{476C8F2B-370F-B943-9E66-91009F12696B}" presName="titleText2" presStyleLbl="fgAcc1" presStyleIdx="2" presStyleCnt="12">
        <dgm:presLayoutVars>
          <dgm:chMax val="0"/>
          <dgm:chPref val="0"/>
        </dgm:presLayoutVars>
      </dgm:prSet>
      <dgm:spPr/>
    </dgm:pt>
    <dgm:pt modelId="{27BB6F07-2561-B842-96DA-97F0C8903A0F}" type="pres">
      <dgm:prSet presAssocID="{476C8F2B-370F-B943-9E66-91009F12696B}" presName="rootConnector" presStyleLbl="node4" presStyleIdx="0" presStyleCnt="0"/>
      <dgm:spPr/>
    </dgm:pt>
    <dgm:pt modelId="{1CF2C05A-9047-9F41-834E-C7BDF5EB5C1D}" type="pres">
      <dgm:prSet presAssocID="{476C8F2B-370F-B943-9E66-91009F12696B}" presName="hierChild4" presStyleCnt="0"/>
      <dgm:spPr/>
    </dgm:pt>
    <dgm:pt modelId="{D7960183-091E-994C-A035-E2BBF0FBA34C}" type="pres">
      <dgm:prSet presAssocID="{73F18C5F-16C1-3447-BA56-BB0EB741C106}" presName="Name37" presStyleLbl="parChTrans1D4" presStyleIdx="1" presStyleCnt="8"/>
      <dgm:spPr/>
    </dgm:pt>
    <dgm:pt modelId="{B216518D-E7D1-8D4A-9FA8-831C92FD1B0B}" type="pres">
      <dgm:prSet presAssocID="{F8BD3F8E-A4C2-1749-97DE-EFCBE389D7DB}" presName="hierRoot2" presStyleCnt="0">
        <dgm:presLayoutVars>
          <dgm:hierBranch val="init"/>
        </dgm:presLayoutVars>
      </dgm:prSet>
      <dgm:spPr/>
    </dgm:pt>
    <dgm:pt modelId="{B7D361C5-4F44-6540-8AD5-0A87F3CAD755}" type="pres">
      <dgm:prSet presAssocID="{F8BD3F8E-A4C2-1749-97DE-EFCBE389D7DB}" presName="rootComposite" presStyleCnt="0"/>
      <dgm:spPr/>
    </dgm:pt>
    <dgm:pt modelId="{CDCF6C52-561B-3E4D-9955-F1B754226A9F}" type="pres">
      <dgm:prSet presAssocID="{F8BD3F8E-A4C2-1749-97DE-EFCBE389D7DB}" presName="rootText" presStyleLbl="node1" presStyleIdx="3" presStyleCnt="12">
        <dgm:presLayoutVars>
          <dgm:chMax/>
          <dgm:chPref val="3"/>
        </dgm:presLayoutVars>
      </dgm:prSet>
      <dgm:spPr/>
    </dgm:pt>
    <dgm:pt modelId="{8466FAE7-5665-BC4D-BF99-FBEB83647915}" type="pres">
      <dgm:prSet presAssocID="{F8BD3F8E-A4C2-1749-97DE-EFCBE389D7DB}" presName="titleText2" presStyleLbl="fgAcc1" presStyleIdx="3" presStyleCnt="12">
        <dgm:presLayoutVars>
          <dgm:chMax val="0"/>
          <dgm:chPref val="0"/>
        </dgm:presLayoutVars>
      </dgm:prSet>
      <dgm:spPr/>
    </dgm:pt>
    <dgm:pt modelId="{EF597327-E596-744A-9C8C-F5361AE104C5}" type="pres">
      <dgm:prSet presAssocID="{F8BD3F8E-A4C2-1749-97DE-EFCBE389D7DB}" presName="rootConnector" presStyleLbl="node4" presStyleIdx="0" presStyleCnt="0"/>
      <dgm:spPr/>
    </dgm:pt>
    <dgm:pt modelId="{E0B575C2-499C-2549-AF9F-265C1750D7EE}" type="pres">
      <dgm:prSet presAssocID="{F8BD3F8E-A4C2-1749-97DE-EFCBE389D7DB}" presName="hierChild4" presStyleCnt="0"/>
      <dgm:spPr/>
    </dgm:pt>
    <dgm:pt modelId="{29B91E6E-7E9A-DA4F-972F-7DC2581D1F8D}" type="pres">
      <dgm:prSet presAssocID="{F8BD3F8E-A4C2-1749-97DE-EFCBE389D7DB}" presName="hierChild5" presStyleCnt="0"/>
      <dgm:spPr/>
    </dgm:pt>
    <dgm:pt modelId="{6E8268D9-1A50-4B46-8EC3-EE52AC4EBBD9}" type="pres">
      <dgm:prSet presAssocID="{476C8F2B-370F-B943-9E66-91009F12696B}" presName="hierChild5" presStyleCnt="0"/>
      <dgm:spPr/>
    </dgm:pt>
    <dgm:pt modelId="{08FB89BE-C62F-C645-9BCB-C2A523B340D8}" type="pres">
      <dgm:prSet presAssocID="{34010162-6178-764A-A6F3-326304639447}" presName="Name37" presStyleLbl="parChTrans1D4" presStyleIdx="2" presStyleCnt="8"/>
      <dgm:spPr/>
    </dgm:pt>
    <dgm:pt modelId="{7D3DFABC-4646-164B-872C-7E141CCDFA79}" type="pres">
      <dgm:prSet presAssocID="{727B58E0-9100-B04F-89A1-CB65BCAC3AFE}" presName="hierRoot2" presStyleCnt="0">
        <dgm:presLayoutVars>
          <dgm:hierBranch val="init"/>
        </dgm:presLayoutVars>
      </dgm:prSet>
      <dgm:spPr/>
    </dgm:pt>
    <dgm:pt modelId="{B1A421C4-769A-E648-A666-CDC8B0A1B264}" type="pres">
      <dgm:prSet presAssocID="{727B58E0-9100-B04F-89A1-CB65BCAC3AFE}" presName="rootComposite" presStyleCnt="0"/>
      <dgm:spPr/>
    </dgm:pt>
    <dgm:pt modelId="{88ABA148-0AE7-C947-B286-C41A37847027}" type="pres">
      <dgm:prSet presAssocID="{727B58E0-9100-B04F-89A1-CB65BCAC3AFE}" presName="rootText" presStyleLbl="node1" presStyleIdx="4" presStyleCnt="12">
        <dgm:presLayoutVars>
          <dgm:chMax/>
          <dgm:chPref val="3"/>
        </dgm:presLayoutVars>
      </dgm:prSet>
      <dgm:spPr/>
    </dgm:pt>
    <dgm:pt modelId="{E1919DA0-DB0A-EB42-9C87-03CDD8D89A44}" type="pres">
      <dgm:prSet presAssocID="{727B58E0-9100-B04F-89A1-CB65BCAC3AFE}" presName="titleText2" presStyleLbl="fgAcc1" presStyleIdx="4" presStyleCnt="12">
        <dgm:presLayoutVars>
          <dgm:chMax val="0"/>
          <dgm:chPref val="0"/>
        </dgm:presLayoutVars>
      </dgm:prSet>
      <dgm:spPr/>
    </dgm:pt>
    <dgm:pt modelId="{0796342D-2958-C840-B74E-29511A0AAC38}" type="pres">
      <dgm:prSet presAssocID="{727B58E0-9100-B04F-89A1-CB65BCAC3AFE}" presName="rootConnector" presStyleLbl="node4" presStyleIdx="0" presStyleCnt="0"/>
      <dgm:spPr/>
    </dgm:pt>
    <dgm:pt modelId="{719356CE-70B6-B74E-A70E-FBFAB0BF22AF}" type="pres">
      <dgm:prSet presAssocID="{727B58E0-9100-B04F-89A1-CB65BCAC3AFE}" presName="hierChild4" presStyleCnt="0"/>
      <dgm:spPr/>
    </dgm:pt>
    <dgm:pt modelId="{3A3B2CC8-09CB-7C4E-BFE5-F2D4CC40CC55}" type="pres">
      <dgm:prSet presAssocID="{F185F2C7-0AF2-F345-9863-ACE2A581A85D}" presName="Name37" presStyleLbl="parChTrans1D4" presStyleIdx="3" presStyleCnt="8"/>
      <dgm:spPr/>
    </dgm:pt>
    <dgm:pt modelId="{6CA4195A-730F-354B-9FAA-D0A26323AA4A}" type="pres">
      <dgm:prSet presAssocID="{D504F721-D041-E24C-8725-671A7D870C7F}" presName="hierRoot2" presStyleCnt="0">
        <dgm:presLayoutVars>
          <dgm:hierBranch val="init"/>
        </dgm:presLayoutVars>
      </dgm:prSet>
      <dgm:spPr/>
    </dgm:pt>
    <dgm:pt modelId="{1F261659-1882-F247-B560-A95799BA3524}" type="pres">
      <dgm:prSet presAssocID="{D504F721-D041-E24C-8725-671A7D870C7F}" presName="rootComposite" presStyleCnt="0"/>
      <dgm:spPr/>
    </dgm:pt>
    <dgm:pt modelId="{EC1609EE-ECFB-024C-87AB-5129860A8781}" type="pres">
      <dgm:prSet presAssocID="{D504F721-D041-E24C-8725-671A7D870C7F}" presName="rootText" presStyleLbl="node1" presStyleIdx="5" presStyleCnt="12">
        <dgm:presLayoutVars>
          <dgm:chMax/>
          <dgm:chPref val="3"/>
        </dgm:presLayoutVars>
      </dgm:prSet>
      <dgm:spPr/>
    </dgm:pt>
    <dgm:pt modelId="{5E36B112-E972-284F-B902-A762928BCB00}" type="pres">
      <dgm:prSet presAssocID="{D504F721-D041-E24C-8725-671A7D870C7F}" presName="titleText2" presStyleLbl="fgAcc1" presStyleIdx="5" presStyleCnt="12">
        <dgm:presLayoutVars>
          <dgm:chMax val="0"/>
          <dgm:chPref val="0"/>
        </dgm:presLayoutVars>
      </dgm:prSet>
      <dgm:spPr/>
    </dgm:pt>
    <dgm:pt modelId="{8416C0C5-5967-8142-A6AB-04202AAD236A}" type="pres">
      <dgm:prSet presAssocID="{D504F721-D041-E24C-8725-671A7D870C7F}" presName="rootConnector" presStyleLbl="node4" presStyleIdx="0" presStyleCnt="0"/>
      <dgm:spPr/>
    </dgm:pt>
    <dgm:pt modelId="{0EC40B32-16D1-1C4D-8A50-A4B17CCB00D5}" type="pres">
      <dgm:prSet presAssocID="{D504F721-D041-E24C-8725-671A7D870C7F}" presName="hierChild4" presStyleCnt="0"/>
      <dgm:spPr/>
    </dgm:pt>
    <dgm:pt modelId="{E1684EA1-65C7-DB44-9A50-3AD0A3B354C2}" type="pres">
      <dgm:prSet presAssocID="{D504F721-D041-E24C-8725-671A7D870C7F}" presName="hierChild5" presStyleCnt="0"/>
      <dgm:spPr/>
    </dgm:pt>
    <dgm:pt modelId="{127EAE48-29F0-5242-BC10-C4196C03034A}" type="pres">
      <dgm:prSet presAssocID="{727B58E0-9100-B04F-89A1-CB65BCAC3AFE}" presName="hierChild5" presStyleCnt="0"/>
      <dgm:spPr/>
    </dgm:pt>
    <dgm:pt modelId="{9EECCEF4-9F4A-9343-9087-1DA7FAB555F3}" type="pres">
      <dgm:prSet presAssocID="{1686F516-5955-2142-AB75-CF21BA3F1D7F}" presName="hierChild5" presStyleCnt="0"/>
      <dgm:spPr/>
    </dgm:pt>
    <dgm:pt modelId="{927BA34C-C58B-244B-9445-B95CC4C3ABBF}" type="pres">
      <dgm:prSet presAssocID="{C184BC68-1AC5-EA41-9E31-9FB8AEA66D2A}" presName="Name37" presStyleLbl="parChTrans1D3" presStyleIdx="1" presStyleCnt="3"/>
      <dgm:spPr/>
    </dgm:pt>
    <dgm:pt modelId="{E3C4267A-3E34-7A4E-9E84-2E872D44EE36}" type="pres">
      <dgm:prSet presAssocID="{715B4E68-B3B1-E342-818F-7E3413D2A809}" presName="hierRoot2" presStyleCnt="0">
        <dgm:presLayoutVars>
          <dgm:hierBranch val="init"/>
        </dgm:presLayoutVars>
      </dgm:prSet>
      <dgm:spPr/>
    </dgm:pt>
    <dgm:pt modelId="{FE69F8F5-7533-984D-A5FC-CBE139A93CC6}" type="pres">
      <dgm:prSet presAssocID="{715B4E68-B3B1-E342-818F-7E3413D2A809}" presName="rootComposite" presStyleCnt="0"/>
      <dgm:spPr/>
    </dgm:pt>
    <dgm:pt modelId="{90605039-6CE3-0941-88EE-D4C3BEA2DAFA}" type="pres">
      <dgm:prSet presAssocID="{715B4E68-B3B1-E342-818F-7E3413D2A809}" presName="rootText" presStyleLbl="node1" presStyleIdx="6" presStyleCnt="12">
        <dgm:presLayoutVars>
          <dgm:chMax/>
          <dgm:chPref val="3"/>
        </dgm:presLayoutVars>
      </dgm:prSet>
      <dgm:spPr/>
    </dgm:pt>
    <dgm:pt modelId="{07CE1805-B602-C44E-8FA8-0C204DB1E84C}" type="pres">
      <dgm:prSet presAssocID="{715B4E68-B3B1-E342-818F-7E3413D2A809}" presName="titleText2" presStyleLbl="fgAcc1" presStyleIdx="6" presStyleCnt="12">
        <dgm:presLayoutVars>
          <dgm:chMax val="0"/>
          <dgm:chPref val="0"/>
        </dgm:presLayoutVars>
      </dgm:prSet>
      <dgm:spPr/>
    </dgm:pt>
    <dgm:pt modelId="{F9A932E8-D4EF-7440-9FA1-3DCE6680F599}" type="pres">
      <dgm:prSet presAssocID="{715B4E68-B3B1-E342-818F-7E3413D2A809}" presName="rootConnector" presStyleLbl="node3" presStyleIdx="0" presStyleCnt="0"/>
      <dgm:spPr/>
    </dgm:pt>
    <dgm:pt modelId="{E4AE78B0-DBA8-4644-9F48-DAF60EA2D048}" type="pres">
      <dgm:prSet presAssocID="{715B4E68-B3B1-E342-818F-7E3413D2A809}" presName="hierChild4" presStyleCnt="0"/>
      <dgm:spPr/>
    </dgm:pt>
    <dgm:pt modelId="{C4A61439-9140-FC49-A83A-B258218F4CB1}" type="pres">
      <dgm:prSet presAssocID="{3AC1BDA7-C3A3-9D47-A7F9-4FFF694D515B}" presName="Name37" presStyleLbl="parChTrans1D4" presStyleIdx="4" presStyleCnt="8"/>
      <dgm:spPr/>
    </dgm:pt>
    <dgm:pt modelId="{C1E968EE-4642-FB46-9F01-C1FAC5826C7E}" type="pres">
      <dgm:prSet presAssocID="{AC82896E-BC7D-AB49-8FA6-B6AC84E3F572}" presName="hierRoot2" presStyleCnt="0">
        <dgm:presLayoutVars>
          <dgm:hierBranch val="init"/>
        </dgm:presLayoutVars>
      </dgm:prSet>
      <dgm:spPr/>
    </dgm:pt>
    <dgm:pt modelId="{C1F59EAE-A35D-8544-9B6F-502485A603A9}" type="pres">
      <dgm:prSet presAssocID="{AC82896E-BC7D-AB49-8FA6-B6AC84E3F572}" presName="rootComposite" presStyleCnt="0"/>
      <dgm:spPr/>
    </dgm:pt>
    <dgm:pt modelId="{DC5CE2B0-BFF1-6949-802A-8B28702482D1}" type="pres">
      <dgm:prSet presAssocID="{AC82896E-BC7D-AB49-8FA6-B6AC84E3F572}" presName="rootText" presStyleLbl="node1" presStyleIdx="7" presStyleCnt="12">
        <dgm:presLayoutVars>
          <dgm:chMax/>
          <dgm:chPref val="3"/>
        </dgm:presLayoutVars>
      </dgm:prSet>
      <dgm:spPr/>
    </dgm:pt>
    <dgm:pt modelId="{EC63020C-362F-F246-9B5C-93B942283AF6}" type="pres">
      <dgm:prSet presAssocID="{AC82896E-BC7D-AB49-8FA6-B6AC84E3F572}" presName="titleText2" presStyleLbl="fgAcc1" presStyleIdx="7" presStyleCnt="12">
        <dgm:presLayoutVars>
          <dgm:chMax val="0"/>
          <dgm:chPref val="0"/>
        </dgm:presLayoutVars>
      </dgm:prSet>
      <dgm:spPr/>
    </dgm:pt>
    <dgm:pt modelId="{CCC849AE-79F4-8B46-BAF8-8578A6E92D57}" type="pres">
      <dgm:prSet presAssocID="{AC82896E-BC7D-AB49-8FA6-B6AC84E3F572}" presName="rootConnector" presStyleLbl="node4" presStyleIdx="0" presStyleCnt="0"/>
      <dgm:spPr/>
    </dgm:pt>
    <dgm:pt modelId="{DC40AFED-B351-1845-83D3-1EE29C79426C}" type="pres">
      <dgm:prSet presAssocID="{AC82896E-BC7D-AB49-8FA6-B6AC84E3F572}" presName="hierChild4" presStyleCnt="0"/>
      <dgm:spPr/>
    </dgm:pt>
    <dgm:pt modelId="{0EFE19F6-457F-FB4D-A35E-2D8A3C6FDD81}" type="pres">
      <dgm:prSet presAssocID="{9384C597-01B8-264D-8542-D23FFF8DB8D5}" presName="Name37" presStyleLbl="parChTrans1D4" presStyleIdx="5" presStyleCnt="8"/>
      <dgm:spPr/>
    </dgm:pt>
    <dgm:pt modelId="{E0387591-42C1-C14A-94AE-DF43137D563A}" type="pres">
      <dgm:prSet presAssocID="{7D82FC17-BA55-C941-99BA-64C25F57EC15}" presName="hierRoot2" presStyleCnt="0">
        <dgm:presLayoutVars>
          <dgm:hierBranch val="init"/>
        </dgm:presLayoutVars>
      </dgm:prSet>
      <dgm:spPr/>
    </dgm:pt>
    <dgm:pt modelId="{BEC278A6-19FB-0A41-A073-49D09F1D555D}" type="pres">
      <dgm:prSet presAssocID="{7D82FC17-BA55-C941-99BA-64C25F57EC15}" presName="rootComposite" presStyleCnt="0"/>
      <dgm:spPr/>
    </dgm:pt>
    <dgm:pt modelId="{90FF29B2-09A1-0A46-AAE4-8F4C796A4252}" type="pres">
      <dgm:prSet presAssocID="{7D82FC17-BA55-C941-99BA-64C25F57EC15}" presName="rootText" presStyleLbl="node1" presStyleIdx="8" presStyleCnt="12">
        <dgm:presLayoutVars>
          <dgm:chMax/>
          <dgm:chPref val="3"/>
        </dgm:presLayoutVars>
      </dgm:prSet>
      <dgm:spPr/>
    </dgm:pt>
    <dgm:pt modelId="{AD5A4CA0-280E-994E-83BB-0EB09778DF93}" type="pres">
      <dgm:prSet presAssocID="{7D82FC17-BA55-C941-99BA-64C25F57EC15}" presName="titleText2" presStyleLbl="fgAcc1" presStyleIdx="8" presStyleCnt="12">
        <dgm:presLayoutVars>
          <dgm:chMax val="0"/>
          <dgm:chPref val="0"/>
        </dgm:presLayoutVars>
      </dgm:prSet>
      <dgm:spPr/>
    </dgm:pt>
    <dgm:pt modelId="{7AD1487A-2F2A-A349-BB1F-285CB029C199}" type="pres">
      <dgm:prSet presAssocID="{7D82FC17-BA55-C941-99BA-64C25F57EC15}" presName="rootConnector" presStyleLbl="node4" presStyleIdx="0" presStyleCnt="0"/>
      <dgm:spPr/>
    </dgm:pt>
    <dgm:pt modelId="{7E4C4CC2-863E-4340-89C5-8E567FB811D7}" type="pres">
      <dgm:prSet presAssocID="{7D82FC17-BA55-C941-99BA-64C25F57EC15}" presName="hierChild4" presStyleCnt="0"/>
      <dgm:spPr/>
    </dgm:pt>
    <dgm:pt modelId="{803A63DC-72A1-1E45-8014-64C61382C395}" type="pres">
      <dgm:prSet presAssocID="{7D82FC17-BA55-C941-99BA-64C25F57EC15}" presName="hierChild5" presStyleCnt="0"/>
      <dgm:spPr/>
    </dgm:pt>
    <dgm:pt modelId="{894CC157-5D4F-2D42-9906-61BEAF895CA5}" type="pres">
      <dgm:prSet presAssocID="{AC82896E-BC7D-AB49-8FA6-B6AC84E3F572}" presName="hierChild5" presStyleCnt="0"/>
      <dgm:spPr/>
    </dgm:pt>
    <dgm:pt modelId="{FC5DDA96-986E-E843-A10F-B94E5F1974A2}" type="pres">
      <dgm:prSet presAssocID="{715B4E68-B3B1-E342-818F-7E3413D2A809}" presName="hierChild5" presStyleCnt="0"/>
      <dgm:spPr/>
    </dgm:pt>
    <dgm:pt modelId="{64303808-6AF2-9B40-864C-7376AD2BCCDC}" type="pres">
      <dgm:prSet presAssocID="{30090B7D-C899-0243-9BC3-B83D7F994B12}" presName="Name37" presStyleLbl="parChTrans1D3" presStyleIdx="2" presStyleCnt="3"/>
      <dgm:spPr/>
    </dgm:pt>
    <dgm:pt modelId="{103D3846-D33B-F041-8292-8AFBC58F9DE0}" type="pres">
      <dgm:prSet presAssocID="{89B4D4E0-B808-8F43-A67D-B3045BEA6429}" presName="hierRoot2" presStyleCnt="0">
        <dgm:presLayoutVars>
          <dgm:hierBranch val="init"/>
        </dgm:presLayoutVars>
      </dgm:prSet>
      <dgm:spPr/>
    </dgm:pt>
    <dgm:pt modelId="{C2E46C88-814C-734F-AB59-1B966A370150}" type="pres">
      <dgm:prSet presAssocID="{89B4D4E0-B808-8F43-A67D-B3045BEA6429}" presName="rootComposite" presStyleCnt="0"/>
      <dgm:spPr/>
    </dgm:pt>
    <dgm:pt modelId="{FD7C5479-9CBA-A340-A032-7BD1DFA2056A}" type="pres">
      <dgm:prSet presAssocID="{89B4D4E0-B808-8F43-A67D-B3045BEA6429}" presName="rootText" presStyleLbl="node1" presStyleIdx="9" presStyleCnt="12">
        <dgm:presLayoutVars>
          <dgm:chMax/>
          <dgm:chPref val="3"/>
        </dgm:presLayoutVars>
      </dgm:prSet>
      <dgm:spPr/>
    </dgm:pt>
    <dgm:pt modelId="{0722589C-7940-6140-80BD-E6B0F5ADBCF6}" type="pres">
      <dgm:prSet presAssocID="{89B4D4E0-B808-8F43-A67D-B3045BEA6429}" presName="titleText2" presStyleLbl="fgAcc1" presStyleIdx="9" presStyleCnt="12">
        <dgm:presLayoutVars>
          <dgm:chMax val="0"/>
          <dgm:chPref val="0"/>
        </dgm:presLayoutVars>
      </dgm:prSet>
      <dgm:spPr/>
    </dgm:pt>
    <dgm:pt modelId="{A1FD5260-598A-7C45-AD3E-DFAEB94722F8}" type="pres">
      <dgm:prSet presAssocID="{89B4D4E0-B808-8F43-A67D-B3045BEA6429}" presName="rootConnector" presStyleLbl="node3" presStyleIdx="0" presStyleCnt="0"/>
      <dgm:spPr/>
    </dgm:pt>
    <dgm:pt modelId="{990087DD-8E9A-4848-A6EA-5C2997FE251C}" type="pres">
      <dgm:prSet presAssocID="{89B4D4E0-B808-8F43-A67D-B3045BEA6429}" presName="hierChild4" presStyleCnt="0"/>
      <dgm:spPr/>
    </dgm:pt>
    <dgm:pt modelId="{3F2FF40D-07FF-6E4F-A24F-959A725044F1}" type="pres">
      <dgm:prSet presAssocID="{AABA3D53-9DDF-E048-AD57-23A01C84DC5E}" presName="Name37" presStyleLbl="parChTrans1D4" presStyleIdx="6" presStyleCnt="8"/>
      <dgm:spPr/>
    </dgm:pt>
    <dgm:pt modelId="{F30CAC35-1B5F-844D-9365-67811560D087}" type="pres">
      <dgm:prSet presAssocID="{C32F8792-1D57-1743-91A2-994F0B53510A}" presName="hierRoot2" presStyleCnt="0">
        <dgm:presLayoutVars>
          <dgm:hierBranch val="init"/>
        </dgm:presLayoutVars>
      </dgm:prSet>
      <dgm:spPr/>
    </dgm:pt>
    <dgm:pt modelId="{B16923E9-CBA2-0048-A2FA-63E84542E25E}" type="pres">
      <dgm:prSet presAssocID="{C32F8792-1D57-1743-91A2-994F0B53510A}" presName="rootComposite" presStyleCnt="0"/>
      <dgm:spPr/>
    </dgm:pt>
    <dgm:pt modelId="{8730146D-B80D-1440-BDDF-88032046297B}" type="pres">
      <dgm:prSet presAssocID="{C32F8792-1D57-1743-91A2-994F0B53510A}" presName="rootText" presStyleLbl="node1" presStyleIdx="10" presStyleCnt="12">
        <dgm:presLayoutVars>
          <dgm:chMax/>
          <dgm:chPref val="3"/>
        </dgm:presLayoutVars>
      </dgm:prSet>
      <dgm:spPr/>
    </dgm:pt>
    <dgm:pt modelId="{C13E4BA3-C9AD-2C44-B3BE-B4EA0F798488}" type="pres">
      <dgm:prSet presAssocID="{C32F8792-1D57-1743-91A2-994F0B53510A}" presName="titleText2" presStyleLbl="fgAcc1" presStyleIdx="10" presStyleCnt="12">
        <dgm:presLayoutVars>
          <dgm:chMax val="0"/>
          <dgm:chPref val="0"/>
        </dgm:presLayoutVars>
      </dgm:prSet>
      <dgm:spPr/>
    </dgm:pt>
    <dgm:pt modelId="{10DF36CD-EF40-4B46-8215-E26D17D61549}" type="pres">
      <dgm:prSet presAssocID="{C32F8792-1D57-1743-91A2-994F0B53510A}" presName="rootConnector" presStyleLbl="node4" presStyleIdx="0" presStyleCnt="0"/>
      <dgm:spPr/>
    </dgm:pt>
    <dgm:pt modelId="{8143CEA0-5481-CA47-A66D-541D2454F33E}" type="pres">
      <dgm:prSet presAssocID="{C32F8792-1D57-1743-91A2-994F0B53510A}" presName="hierChild4" presStyleCnt="0"/>
      <dgm:spPr/>
    </dgm:pt>
    <dgm:pt modelId="{690A91D0-3EBB-4841-B0E5-78A208C464C8}" type="pres">
      <dgm:prSet presAssocID="{D12E11E1-014A-9E4B-9DC5-3A29A708E9EC}" presName="Name37" presStyleLbl="parChTrans1D4" presStyleIdx="7" presStyleCnt="8"/>
      <dgm:spPr/>
    </dgm:pt>
    <dgm:pt modelId="{EC764600-600B-2A42-8EAF-9D642CEA78B0}" type="pres">
      <dgm:prSet presAssocID="{82A27DD6-457B-CA4E-B1E5-BD0E0C471381}" presName="hierRoot2" presStyleCnt="0">
        <dgm:presLayoutVars>
          <dgm:hierBranch val="init"/>
        </dgm:presLayoutVars>
      </dgm:prSet>
      <dgm:spPr/>
    </dgm:pt>
    <dgm:pt modelId="{D6FA7D39-F479-444E-9BFC-E472CB8669EF}" type="pres">
      <dgm:prSet presAssocID="{82A27DD6-457B-CA4E-B1E5-BD0E0C471381}" presName="rootComposite" presStyleCnt="0"/>
      <dgm:spPr/>
    </dgm:pt>
    <dgm:pt modelId="{9F5C6726-4C5D-8944-8441-9A8E2C42585F}" type="pres">
      <dgm:prSet presAssocID="{82A27DD6-457B-CA4E-B1E5-BD0E0C471381}" presName="rootText" presStyleLbl="node1" presStyleIdx="11" presStyleCnt="12">
        <dgm:presLayoutVars>
          <dgm:chMax/>
          <dgm:chPref val="3"/>
        </dgm:presLayoutVars>
      </dgm:prSet>
      <dgm:spPr/>
    </dgm:pt>
    <dgm:pt modelId="{21673005-ADF6-1C43-A4F3-875B882AED47}" type="pres">
      <dgm:prSet presAssocID="{82A27DD6-457B-CA4E-B1E5-BD0E0C471381}" presName="titleText2" presStyleLbl="fgAcc1" presStyleIdx="11" presStyleCnt="12">
        <dgm:presLayoutVars>
          <dgm:chMax val="0"/>
          <dgm:chPref val="0"/>
        </dgm:presLayoutVars>
      </dgm:prSet>
      <dgm:spPr/>
    </dgm:pt>
    <dgm:pt modelId="{FA35C999-B5D7-3147-B8BB-3F9ABE0C06FD}" type="pres">
      <dgm:prSet presAssocID="{82A27DD6-457B-CA4E-B1E5-BD0E0C471381}" presName="rootConnector" presStyleLbl="node4" presStyleIdx="0" presStyleCnt="0"/>
      <dgm:spPr/>
    </dgm:pt>
    <dgm:pt modelId="{DEA91A63-EDE0-1C46-9AA0-26DBE28CB246}" type="pres">
      <dgm:prSet presAssocID="{82A27DD6-457B-CA4E-B1E5-BD0E0C471381}" presName="hierChild4" presStyleCnt="0"/>
      <dgm:spPr/>
    </dgm:pt>
    <dgm:pt modelId="{6859E78F-B16C-1745-9044-96D5470DC941}" type="pres">
      <dgm:prSet presAssocID="{82A27DD6-457B-CA4E-B1E5-BD0E0C471381}" presName="hierChild5" presStyleCnt="0"/>
      <dgm:spPr/>
    </dgm:pt>
    <dgm:pt modelId="{36E0C58B-01DA-D544-8062-3B672C51B551}" type="pres">
      <dgm:prSet presAssocID="{C32F8792-1D57-1743-91A2-994F0B53510A}" presName="hierChild5" presStyleCnt="0"/>
      <dgm:spPr/>
    </dgm:pt>
    <dgm:pt modelId="{6DB2CFF7-8DCE-FC43-B56B-A7107E86F302}" type="pres">
      <dgm:prSet presAssocID="{89B4D4E0-B808-8F43-A67D-B3045BEA6429}" presName="hierChild5" presStyleCnt="0"/>
      <dgm:spPr/>
    </dgm:pt>
    <dgm:pt modelId="{AF7165B9-592C-A24D-82F9-14F65BFE371E}" type="pres">
      <dgm:prSet presAssocID="{1862DF7B-B24B-2A45-9FD1-22C5750546E9}" presName="hierChild5" presStyleCnt="0"/>
      <dgm:spPr/>
    </dgm:pt>
    <dgm:pt modelId="{634AA6B1-B4AC-B64F-865B-FDF3FAA8F4A1}" type="pres">
      <dgm:prSet presAssocID="{4A2EC4E0-2462-C943-9124-CB412BF808D9}" presName="hierChild3" presStyleCnt="0"/>
      <dgm:spPr/>
    </dgm:pt>
  </dgm:ptLst>
  <dgm:cxnLst>
    <dgm:cxn modelId="{5BDE5C04-A73E-6946-9DB3-334C273CBE00}" type="presOf" srcId="{D504F721-D041-E24C-8725-671A7D870C7F}" destId="{8416C0C5-5967-8142-A6AB-04202AAD236A}" srcOrd="1" destOrd="0" presId="urn:microsoft.com/office/officeart/2008/layout/NameandTitleOrganizationalChart"/>
    <dgm:cxn modelId="{0E9B3C09-E4B3-7441-9831-796302737AE0}" type="presOf" srcId="{3AC1BDA7-C3A3-9D47-A7F9-4FFF694D515B}" destId="{C4A61439-9140-FC49-A83A-B258218F4CB1}" srcOrd="0" destOrd="0" presId="urn:microsoft.com/office/officeart/2008/layout/NameandTitleOrganizationalChart"/>
    <dgm:cxn modelId="{9631550C-96BB-424F-A1F2-8ECAA8A732CF}" srcId="{4A2EC4E0-2462-C943-9124-CB412BF808D9}" destId="{1862DF7B-B24B-2A45-9FD1-22C5750546E9}" srcOrd="0" destOrd="0" parTransId="{0A520372-479C-F845-BE50-1ED6BFDAD2C9}" sibTransId="{2C1352A1-435E-8E4B-AB49-2693EAD945B0}"/>
    <dgm:cxn modelId="{8791760C-5549-5747-A083-D53E24C743AE}" type="presOf" srcId="{89B4D4E0-B808-8F43-A67D-B3045BEA6429}" destId="{FD7C5479-9CBA-A340-A032-7BD1DFA2056A}" srcOrd="0" destOrd="0" presId="urn:microsoft.com/office/officeart/2008/layout/NameandTitleOrganizationalChart"/>
    <dgm:cxn modelId="{6E0E120E-109D-B24F-8E80-BF35BAC408BD}" type="presOf" srcId="{D504F721-D041-E24C-8725-671A7D870C7F}" destId="{EC1609EE-ECFB-024C-87AB-5129860A8781}" srcOrd="0" destOrd="0" presId="urn:microsoft.com/office/officeart/2008/layout/NameandTitleOrganizationalChart"/>
    <dgm:cxn modelId="{FF066211-ED15-FD4B-AFDA-716E3ADBA18C}" type="presOf" srcId="{FBA6F97A-88FD-F940-A393-08B5ED6408CE}" destId="{07CE1805-B602-C44E-8FA8-0C204DB1E84C}" srcOrd="0" destOrd="0" presId="urn:microsoft.com/office/officeart/2008/layout/NameandTitleOrganizationalChart"/>
    <dgm:cxn modelId="{25D9C411-2996-9149-B7AB-FEA98B52E1BD}" srcId="{715B4E68-B3B1-E342-818F-7E3413D2A809}" destId="{AC82896E-BC7D-AB49-8FA6-B6AC84E3F572}" srcOrd="0" destOrd="0" parTransId="{3AC1BDA7-C3A3-9D47-A7F9-4FFF694D515B}" sibTransId="{301E729B-B66F-8144-B3AD-2634CED063FA}"/>
    <dgm:cxn modelId="{DBB2011B-7988-8F44-9A8E-797E6CF2173D}" type="presOf" srcId="{82A27DD6-457B-CA4E-B1E5-BD0E0C471381}" destId="{FA35C999-B5D7-3147-B8BB-3F9ABE0C06FD}" srcOrd="1" destOrd="0" presId="urn:microsoft.com/office/officeart/2008/layout/NameandTitleOrganizationalChart"/>
    <dgm:cxn modelId="{E7EF491F-C20F-7C42-A8EE-30A1C80C4038}" type="presOf" srcId="{1862DF7B-B24B-2A45-9FD1-22C5750546E9}" destId="{D25F35BD-B16D-6446-AAE9-CD22270E659C}" srcOrd="0" destOrd="0" presId="urn:microsoft.com/office/officeart/2008/layout/NameandTitleOrganizationalChart"/>
    <dgm:cxn modelId="{872B4121-996A-9344-8672-AA90B7E9656A}" type="presOf" srcId="{5AC8AF41-0FF8-204A-A0B6-BBBE74838CAD}" destId="{0722589C-7940-6140-80BD-E6B0F5ADBCF6}" srcOrd="0" destOrd="0" presId="urn:microsoft.com/office/officeart/2008/layout/NameandTitleOrganizationalChart"/>
    <dgm:cxn modelId="{5A7D3823-8E03-0A40-BEE1-1EFB84FA9176}" type="presOf" srcId="{34010162-6178-764A-A6F3-326304639447}" destId="{08FB89BE-C62F-C645-9BCB-C2A523B340D8}" srcOrd="0" destOrd="0" presId="urn:microsoft.com/office/officeart/2008/layout/NameandTitleOrganizationalChart"/>
    <dgm:cxn modelId="{4646492B-AE5A-284D-BE91-945C654ED831}" type="presOf" srcId="{0A520372-479C-F845-BE50-1ED6BFDAD2C9}" destId="{FE6D6B0D-8FB5-5A4E-B338-1F8C2D678988}" srcOrd="0" destOrd="0" presId="urn:microsoft.com/office/officeart/2008/layout/NameandTitleOrganizationalChart"/>
    <dgm:cxn modelId="{DE06F22D-F16C-4C41-BB28-B088A5587E36}" type="presOf" srcId="{FA428A67-497B-674C-843E-3BEF34ACE74F}" destId="{065AC34A-FDDB-1E4C-B0F2-AC2BE017269D}" srcOrd="0" destOrd="0" presId="urn:microsoft.com/office/officeart/2008/layout/NameandTitleOrganizationalChart"/>
    <dgm:cxn modelId="{59FB6B2F-0AC1-2149-A281-08669F4545E6}" srcId="{C32F8792-1D57-1743-91A2-994F0B53510A}" destId="{82A27DD6-457B-CA4E-B1E5-BD0E0C471381}" srcOrd="0" destOrd="0" parTransId="{D12E11E1-014A-9E4B-9DC5-3A29A708E9EC}" sibTransId="{35B16272-E3BC-204C-9D97-18C8C0F407CD}"/>
    <dgm:cxn modelId="{AB11E832-E64E-8046-9986-2A1E16742D00}" type="presOf" srcId="{727B58E0-9100-B04F-89A1-CB65BCAC3AFE}" destId="{0796342D-2958-C840-B74E-29511A0AAC38}" srcOrd="1" destOrd="0" presId="urn:microsoft.com/office/officeart/2008/layout/NameandTitleOrganizationalChart"/>
    <dgm:cxn modelId="{874AF232-1A9F-4F4E-A81D-10A660C0F3CD}" srcId="{1686F516-5955-2142-AB75-CF21BA3F1D7F}" destId="{476C8F2B-370F-B943-9E66-91009F12696B}" srcOrd="0" destOrd="0" parTransId="{3AADE469-E40F-F04E-B38C-497EE17F9D7A}" sibTransId="{B6BB8ABD-7273-0446-B7BB-0800BE5380CD}"/>
    <dgm:cxn modelId="{BE991C41-4C27-F149-AAF9-A55D909FDD7D}" type="presOf" srcId="{1686F516-5955-2142-AB75-CF21BA3F1D7F}" destId="{BB332F20-F584-6847-AF8F-C4520650F628}" srcOrd="1" destOrd="0" presId="urn:microsoft.com/office/officeart/2008/layout/NameandTitleOrganizationalChart"/>
    <dgm:cxn modelId="{B010DC44-0EE5-844A-BC3F-18D628596370}" type="presOf" srcId="{4A2EC4E0-2462-C943-9124-CB412BF808D9}" destId="{C14F86DC-7BAD-5345-9B17-E4444073CB25}" srcOrd="0" destOrd="0" presId="urn:microsoft.com/office/officeart/2008/layout/NameandTitleOrganizationalChart"/>
    <dgm:cxn modelId="{831D1048-18A6-FB45-AD62-CB88BF44463E}" type="presOf" srcId="{301E729B-B66F-8144-B3AD-2634CED063FA}" destId="{EC63020C-362F-F246-9B5C-93B942283AF6}" srcOrd="0" destOrd="0" presId="urn:microsoft.com/office/officeart/2008/layout/NameandTitleOrganizationalChart"/>
    <dgm:cxn modelId="{40A9D449-B3FE-1846-A3BE-727F02D19993}" srcId="{476C8F2B-370F-B943-9E66-91009F12696B}" destId="{F8BD3F8E-A4C2-1749-97DE-EFCBE389D7DB}" srcOrd="0" destOrd="0" parTransId="{73F18C5F-16C1-3447-BA56-BB0EB741C106}" sibTransId="{84068BF4-C095-C44D-B81E-8C2F5DD0A7F6}"/>
    <dgm:cxn modelId="{979DF649-D61E-2D4F-ADFE-F97BF040846E}" type="presOf" srcId="{F8BD3F8E-A4C2-1749-97DE-EFCBE389D7DB}" destId="{CDCF6C52-561B-3E4D-9955-F1B754226A9F}" srcOrd="0" destOrd="0" presId="urn:microsoft.com/office/officeart/2008/layout/NameandTitleOrganizationalChart"/>
    <dgm:cxn modelId="{03B94B4B-B072-004F-9191-1E9BA3146743}" type="presOf" srcId="{F185F2C7-0AF2-F345-9863-ACE2A581A85D}" destId="{3A3B2CC8-09CB-7C4E-BFE5-F2D4CC40CC55}" srcOrd="0" destOrd="0" presId="urn:microsoft.com/office/officeart/2008/layout/NameandTitleOrganizationalChart"/>
    <dgm:cxn modelId="{8C63434D-DA99-5244-B675-7102154B8C9B}" type="presOf" srcId="{73F18C5F-16C1-3447-BA56-BB0EB741C106}" destId="{D7960183-091E-994C-A035-E2BBF0FBA34C}" srcOrd="0" destOrd="0" presId="urn:microsoft.com/office/officeart/2008/layout/NameandTitleOrganizationalChart"/>
    <dgm:cxn modelId="{71E2EE56-E0D0-AB4C-8215-39157B1FACDA}" type="presOf" srcId="{AC82896E-BC7D-AB49-8FA6-B6AC84E3F572}" destId="{CCC849AE-79F4-8B46-BAF8-8578A6E92D57}" srcOrd="1" destOrd="0" presId="urn:microsoft.com/office/officeart/2008/layout/NameandTitleOrganizationalChart"/>
    <dgm:cxn modelId="{79CA7259-AE02-1A4B-ACA4-8DD8C16FFEA7}" type="presOf" srcId="{3BD2B268-4AD5-174E-BCE0-60FF7DB41B5E}" destId="{E1919DA0-DB0A-EB42-9C87-03CDD8D89A44}" srcOrd="0" destOrd="0" presId="urn:microsoft.com/office/officeart/2008/layout/NameandTitleOrganizationalChart"/>
    <dgm:cxn modelId="{4BA2515A-C303-874D-B2D8-610F8033D86A}" type="presOf" srcId="{82A27DD6-457B-CA4E-B1E5-BD0E0C471381}" destId="{9F5C6726-4C5D-8944-8441-9A8E2C42585F}" srcOrd="0" destOrd="0" presId="urn:microsoft.com/office/officeart/2008/layout/NameandTitleOrganizationalChart"/>
    <dgm:cxn modelId="{3C074960-7EC3-6649-95EC-3F5EF829ED62}" type="presOf" srcId="{69E1AE9A-F5BA-BC40-95F6-81761B4F7E0A}" destId="{C13E4BA3-C9AD-2C44-B3BE-B4EA0F798488}" srcOrd="0" destOrd="0" presId="urn:microsoft.com/office/officeart/2008/layout/NameandTitleOrganizationalChart"/>
    <dgm:cxn modelId="{CD3A3063-8277-334D-9364-AA24640CD5F1}" srcId="{727B58E0-9100-B04F-89A1-CB65BCAC3AFE}" destId="{D504F721-D041-E24C-8725-671A7D870C7F}" srcOrd="0" destOrd="0" parTransId="{F185F2C7-0AF2-F345-9863-ACE2A581A85D}" sibTransId="{373177FA-653C-C744-82E0-D8EEBE06B13A}"/>
    <dgm:cxn modelId="{2FE53B66-6421-1043-8D02-5968B69176BE}" type="presOf" srcId="{7D82FC17-BA55-C941-99BA-64C25F57EC15}" destId="{90FF29B2-09A1-0A46-AAE4-8F4C796A4252}" srcOrd="0" destOrd="0" presId="urn:microsoft.com/office/officeart/2008/layout/NameandTitleOrganizationalChart"/>
    <dgm:cxn modelId="{B5B0CF6E-A858-254D-9EC9-07227C9EEDCD}" type="presOf" srcId="{370136DF-76FD-3849-AA25-9987EE0A5D00}" destId="{0F4179A0-1FC7-EA43-985F-A400D0FC0686}" srcOrd="0" destOrd="0" presId="urn:microsoft.com/office/officeart/2008/layout/NameandTitleOrganizationalChart"/>
    <dgm:cxn modelId="{E54EDC70-2864-E944-8125-1AD3AFCAE2E2}" type="presOf" srcId="{F3F2A04B-2419-5342-9A4E-2BFDA8376522}" destId="{BB6510EF-80E5-CD4F-A8C2-A034AB629F7B}" srcOrd="0" destOrd="0" presId="urn:microsoft.com/office/officeart/2008/layout/NameandTitleOrganizationalChart"/>
    <dgm:cxn modelId="{76F65372-6C93-724A-9FDA-AB93BB14905A}" type="presOf" srcId="{C32F8792-1D57-1743-91A2-994F0B53510A}" destId="{10DF36CD-EF40-4B46-8215-E26D17D61549}" srcOrd="1" destOrd="0" presId="urn:microsoft.com/office/officeart/2008/layout/NameandTitleOrganizationalChart"/>
    <dgm:cxn modelId="{1D5AE57B-9FCA-C44F-9887-F48E8D21D0A3}" type="presOf" srcId="{476C8F2B-370F-B943-9E66-91009F12696B}" destId="{27BB6F07-2561-B842-96DA-97F0C8903A0F}" srcOrd="1" destOrd="0" presId="urn:microsoft.com/office/officeart/2008/layout/NameandTitleOrganizationalChart"/>
    <dgm:cxn modelId="{93D5437E-0763-A94F-974C-8A24FFC4742C}" srcId="{1862DF7B-B24B-2A45-9FD1-22C5750546E9}" destId="{89B4D4E0-B808-8F43-A67D-B3045BEA6429}" srcOrd="2" destOrd="0" parTransId="{30090B7D-C899-0243-9BC3-B83D7F994B12}" sibTransId="{5AC8AF41-0FF8-204A-A0B6-BBBE74838CAD}"/>
    <dgm:cxn modelId="{2487D080-C254-BE4C-BCA6-FBDFEB839EF2}" type="presOf" srcId="{9384C597-01B8-264D-8542-D23FFF8DB8D5}" destId="{0EFE19F6-457F-FB4D-A35E-2D8A3C6FDD81}" srcOrd="0" destOrd="0" presId="urn:microsoft.com/office/officeart/2008/layout/NameandTitleOrganizationalChart"/>
    <dgm:cxn modelId="{F48DD987-512C-5F44-947E-98BE4A393491}" type="presOf" srcId="{84068BF4-C095-C44D-B81E-8C2F5DD0A7F6}" destId="{8466FAE7-5665-BC4D-BF99-FBEB83647915}" srcOrd="0" destOrd="0" presId="urn:microsoft.com/office/officeart/2008/layout/NameandTitleOrganizationalChart"/>
    <dgm:cxn modelId="{417C378D-9B4E-1C4D-9F90-E4E953EE4E26}" type="presOf" srcId="{AC82896E-BC7D-AB49-8FA6-B6AC84E3F572}" destId="{DC5CE2B0-BFF1-6949-802A-8B28702482D1}" srcOrd="0" destOrd="0" presId="urn:microsoft.com/office/officeart/2008/layout/NameandTitleOrganizationalChart"/>
    <dgm:cxn modelId="{571AA391-B4B1-8541-95C2-94DF5E2AECC2}" srcId="{89B4D4E0-B808-8F43-A67D-B3045BEA6429}" destId="{C32F8792-1D57-1743-91A2-994F0B53510A}" srcOrd="0" destOrd="0" parTransId="{AABA3D53-9DDF-E048-AD57-23A01C84DC5E}" sibTransId="{69E1AE9A-F5BA-BC40-95F6-81761B4F7E0A}"/>
    <dgm:cxn modelId="{2F557893-2B80-084D-B505-359FBD852AFA}" type="presOf" srcId="{2C1352A1-435E-8E4B-AB49-2693EAD945B0}" destId="{75CA6C0E-0D4A-7348-A5F9-A657BF02C80A}" srcOrd="0" destOrd="0" presId="urn:microsoft.com/office/officeart/2008/layout/NameandTitleOrganizationalChart"/>
    <dgm:cxn modelId="{84E80494-34F5-B446-8876-57C5D2CD121E}" type="presOf" srcId="{476C8F2B-370F-B943-9E66-91009F12696B}" destId="{3896318E-33C7-2948-BFE4-02DC31EF6906}" srcOrd="0" destOrd="0" presId="urn:microsoft.com/office/officeart/2008/layout/NameandTitleOrganizationalChart"/>
    <dgm:cxn modelId="{381C9A9A-B132-9B42-B153-C904E1D2A79E}" type="presOf" srcId="{AABA3D53-9DDF-E048-AD57-23A01C84DC5E}" destId="{3F2FF40D-07FF-6E4F-A24F-959A725044F1}" srcOrd="0" destOrd="0" presId="urn:microsoft.com/office/officeart/2008/layout/NameandTitleOrganizationalChart"/>
    <dgm:cxn modelId="{F980F0A4-36EE-F640-9F24-5419D1BB3EDD}" type="presOf" srcId="{4A2EC4E0-2462-C943-9124-CB412BF808D9}" destId="{22BAD671-A452-7D4E-9F11-5E2D1152A009}" srcOrd="1" destOrd="0" presId="urn:microsoft.com/office/officeart/2008/layout/NameandTitleOrganizationalChart"/>
    <dgm:cxn modelId="{F9C400A5-A329-CF47-96CF-307FAC99A4FA}" srcId="{1862DF7B-B24B-2A45-9FD1-22C5750546E9}" destId="{715B4E68-B3B1-E342-818F-7E3413D2A809}" srcOrd="1" destOrd="0" parTransId="{C184BC68-1AC5-EA41-9E31-9FB8AEA66D2A}" sibTransId="{FBA6F97A-88FD-F940-A393-08B5ED6408CE}"/>
    <dgm:cxn modelId="{2705B8A6-2273-A644-8F37-330964D21A88}" type="presOf" srcId="{373177FA-653C-C744-82E0-D8EEBE06B13A}" destId="{5E36B112-E972-284F-B902-A762928BCB00}" srcOrd="0" destOrd="0" presId="urn:microsoft.com/office/officeart/2008/layout/NameandTitleOrganizationalChart"/>
    <dgm:cxn modelId="{DC1ECCB0-E243-654A-9C7B-581E67D82FC0}" type="presOf" srcId="{727B58E0-9100-B04F-89A1-CB65BCAC3AFE}" destId="{88ABA148-0AE7-C947-B286-C41A37847027}" srcOrd="0" destOrd="0" presId="urn:microsoft.com/office/officeart/2008/layout/NameandTitleOrganizationalChart"/>
    <dgm:cxn modelId="{6B9D38B5-39A9-8E4E-94E8-72D83F1D5D03}" type="presOf" srcId="{1862DF7B-B24B-2A45-9FD1-22C5750546E9}" destId="{362C3EB5-6CA4-D341-AE35-A9D22440BC13}" srcOrd="1" destOrd="0" presId="urn:microsoft.com/office/officeart/2008/layout/NameandTitleOrganizationalChart"/>
    <dgm:cxn modelId="{945ED7BC-A9BB-1C4B-94FF-5E45B1523365}" type="presOf" srcId="{30090B7D-C899-0243-9BC3-B83D7F994B12}" destId="{64303808-6AF2-9B40-864C-7376AD2BCCDC}" srcOrd="0" destOrd="0" presId="urn:microsoft.com/office/officeart/2008/layout/NameandTitleOrganizationalChart"/>
    <dgm:cxn modelId="{B35478BF-F024-7A4B-873D-2B65FA46B85C}" type="presOf" srcId="{715B4E68-B3B1-E342-818F-7E3413D2A809}" destId="{F9A932E8-D4EF-7440-9FA1-3DCE6680F599}" srcOrd="1" destOrd="0" presId="urn:microsoft.com/office/officeart/2008/layout/NameandTitleOrganizationalChart"/>
    <dgm:cxn modelId="{1CB349C3-6CDE-5049-9DA8-009B5A3D9405}" type="presOf" srcId="{35B16272-E3BC-204C-9D97-18C8C0F407CD}" destId="{21673005-ADF6-1C43-A4F3-875B882AED47}" srcOrd="0" destOrd="0" presId="urn:microsoft.com/office/officeart/2008/layout/NameandTitleOrganizationalChart"/>
    <dgm:cxn modelId="{DBCA40C5-EF6A-C840-87FD-DAFD4D524FA9}" srcId="{AC82896E-BC7D-AB49-8FA6-B6AC84E3F572}" destId="{7D82FC17-BA55-C941-99BA-64C25F57EC15}" srcOrd="0" destOrd="0" parTransId="{9384C597-01B8-264D-8542-D23FFF8DB8D5}" sibTransId="{47ACC18A-C1F3-4941-B642-295072829739}"/>
    <dgm:cxn modelId="{677166C8-A8DC-1244-8DAA-B5E4DA9195BD}" type="presOf" srcId="{715B4E68-B3B1-E342-818F-7E3413D2A809}" destId="{90605039-6CE3-0941-88EE-D4C3BEA2DAFA}" srcOrd="0" destOrd="0" presId="urn:microsoft.com/office/officeart/2008/layout/NameandTitleOrganizationalChart"/>
    <dgm:cxn modelId="{754EEFCB-360E-114C-84D1-76998991C033}" type="presOf" srcId="{3AADE469-E40F-F04E-B38C-497EE17F9D7A}" destId="{5BE4CEBF-3A25-9540-B191-392CD42201E1}" srcOrd="0" destOrd="0" presId="urn:microsoft.com/office/officeart/2008/layout/NameandTitleOrganizationalChart"/>
    <dgm:cxn modelId="{676B91CE-9ECE-EF47-AFE5-27128B60AAA5}" srcId="{1862DF7B-B24B-2A45-9FD1-22C5750546E9}" destId="{1686F516-5955-2142-AB75-CF21BA3F1D7F}" srcOrd="0" destOrd="0" parTransId="{F3F2A04B-2419-5342-9A4E-2BFDA8376522}" sibTransId="{FA428A67-497B-674C-843E-3BEF34ACE74F}"/>
    <dgm:cxn modelId="{326F81D0-B43A-DE48-B054-C023BF3D4A74}" type="presOf" srcId="{B6BB8ABD-7273-0446-B7BB-0800BE5380CD}" destId="{D83269C3-8B1F-CD43-B716-A37699205CC3}" srcOrd="0" destOrd="0" presId="urn:microsoft.com/office/officeart/2008/layout/NameandTitleOrganizationalChart"/>
    <dgm:cxn modelId="{2D4F8BD1-425A-DD45-86BD-17FD8BDEF34E}" type="presOf" srcId="{89B4D4E0-B808-8F43-A67D-B3045BEA6429}" destId="{A1FD5260-598A-7C45-AD3E-DFAEB94722F8}" srcOrd="1" destOrd="0" presId="urn:microsoft.com/office/officeart/2008/layout/NameandTitleOrganizationalChart"/>
    <dgm:cxn modelId="{574848D5-5388-674D-A23D-FB24C1D8B4EA}" type="presOf" srcId="{1686F516-5955-2142-AB75-CF21BA3F1D7F}" destId="{14463EE5-C489-5D43-B37E-95FCEB594528}" srcOrd="0" destOrd="0" presId="urn:microsoft.com/office/officeart/2008/layout/NameandTitleOrganizationalChart"/>
    <dgm:cxn modelId="{9781C9D8-EE8D-9343-9537-421EF4D0F8B1}" type="presOf" srcId="{EB3912D7-1421-B345-A2CE-9D976CB04C4B}" destId="{22390BA3-0804-424F-91EB-023219F34E41}" srcOrd="0" destOrd="0" presId="urn:microsoft.com/office/officeart/2008/layout/NameandTitleOrganizationalChart"/>
    <dgm:cxn modelId="{3DB7DFDE-100C-404A-95DD-518CE486776C}" type="presOf" srcId="{C32F8792-1D57-1743-91A2-994F0B53510A}" destId="{8730146D-B80D-1440-BDDF-88032046297B}" srcOrd="0" destOrd="0" presId="urn:microsoft.com/office/officeart/2008/layout/NameandTitleOrganizationalChart"/>
    <dgm:cxn modelId="{3744D6E3-0A2F-2142-9ECB-EE8D71F0A73D}" type="presOf" srcId="{C184BC68-1AC5-EA41-9E31-9FB8AEA66D2A}" destId="{927BA34C-C58B-244B-9445-B95CC4C3ABBF}" srcOrd="0" destOrd="0" presId="urn:microsoft.com/office/officeart/2008/layout/NameandTitleOrganizationalChart"/>
    <dgm:cxn modelId="{C36379E5-D503-D34F-9D91-3F4DF4ECE5EA}" type="presOf" srcId="{7D82FC17-BA55-C941-99BA-64C25F57EC15}" destId="{7AD1487A-2F2A-A349-BB1F-285CB029C199}" srcOrd="1" destOrd="0" presId="urn:microsoft.com/office/officeart/2008/layout/NameandTitleOrganizationalChart"/>
    <dgm:cxn modelId="{C6E987E9-331F-DC43-8408-541EA6F76875}" srcId="{370136DF-76FD-3849-AA25-9987EE0A5D00}" destId="{4A2EC4E0-2462-C943-9124-CB412BF808D9}" srcOrd="0" destOrd="0" parTransId="{E2A03134-E29E-4C41-82A3-6C0D91CFDDE9}" sibTransId="{EB3912D7-1421-B345-A2CE-9D976CB04C4B}"/>
    <dgm:cxn modelId="{8B4EABE9-A12E-BC4F-BD4D-3ACCD1118A3A}" type="presOf" srcId="{D12E11E1-014A-9E4B-9DC5-3A29A708E9EC}" destId="{690A91D0-3EBB-4841-B0E5-78A208C464C8}" srcOrd="0" destOrd="0" presId="urn:microsoft.com/office/officeart/2008/layout/NameandTitleOrganizationalChart"/>
    <dgm:cxn modelId="{E3AC98F0-CFF5-8F48-BE03-01D0FB812529}" srcId="{1686F516-5955-2142-AB75-CF21BA3F1D7F}" destId="{727B58E0-9100-B04F-89A1-CB65BCAC3AFE}" srcOrd="1" destOrd="0" parTransId="{34010162-6178-764A-A6F3-326304639447}" sibTransId="{3BD2B268-4AD5-174E-BCE0-60FF7DB41B5E}"/>
    <dgm:cxn modelId="{7EDC04F2-2E96-8840-87D9-1E3E7371E5C1}" type="presOf" srcId="{F8BD3F8E-A4C2-1749-97DE-EFCBE389D7DB}" destId="{EF597327-E596-744A-9C8C-F5361AE104C5}" srcOrd="1" destOrd="0" presId="urn:microsoft.com/office/officeart/2008/layout/NameandTitleOrganizationalChart"/>
    <dgm:cxn modelId="{E9BDC3FE-85B9-D646-87BB-5417E6B8AD37}" type="presOf" srcId="{47ACC18A-C1F3-4941-B642-295072829739}" destId="{AD5A4CA0-280E-994E-83BB-0EB09778DF93}" srcOrd="0" destOrd="0" presId="urn:microsoft.com/office/officeart/2008/layout/NameandTitleOrganizationalChart"/>
    <dgm:cxn modelId="{A6671CC5-8A35-1D4E-8624-4F4B60D6F71B}" type="presParOf" srcId="{0F4179A0-1FC7-EA43-985F-A400D0FC0686}" destId="{C3CE1C28-8E4A-BF45-8924-0CE96AFA75FE}" srcOrd="0" destOrd="0" presId="urn:microsoft.com/office/officeart/2008/layout/NameandTitleOrganizationalChart"/>
    <dgm:cxn modelId="{61BC90F1-531A-F044-9AD1-A54B043A5B1B}" type="presParOf" srcId="{C3CE1C28-8E4A-BF45-8924-0CE96AFA75FE}" destId="{BDD5BF27-9D36-6F46-80EF-20A506458BF6}" srcOrd="0" destOrd="0" presId="urn:microsoft.com/office/officeart/2008/layout/NameandTitleOrganizationalChart"/>
    <dgm:cxn modelId="{2B9BB4D1-9F41-2C4D-9EED-87A91A5F172E}" type="presParOf" srcId="{BDD5BF27-9D36-6F46-80EF-20A506458BF6}" destId="{C14F86DC-7BAD-5345-9B17-E4444073CB25}" srcOrd="0" destOrd="0" presId="urn:microsoft.com/office/officeart/2008/layout/NameandTitleOrganizationalChart"/>
    <dgm:cxn modelId="{AF21A88B-71F9-3640-A81A-1CDE50FE58B2}" type="presParOf" srcId="{BDD5BF27-9D36-6F46-80EF-20A506458BF6}" destId="{22390BA3-0804-424F-91EB-023219F34E41}" srcOrd="1" destOrd="0" presId="urn:microsoft.com/office/officeart/2008/layout/NameandTitleOrganizationalChart"/>
    <dgm:cxn modelId="{F07958A9-B609-EE44-86AC-01A51AE05422}" type="presParOf" srcId="{BDD5BF27-9D36-6F46-80EF-20A506458BF6}" destId="{22BAD671-A452-7D4E-9F11-5E2D1152A009}" srcOrd="2" destOrd="0" presId="urn:microsoft.com/office/officeart/2008/layout/NameandTitleOrganizationalChart"/>
    <dgm:cxn modelId="{66049F87-DB53-5540-9B61-A730B94299E2}" type="presParOf" srcId="{C3CE1C28-8E4A-BF45-8924-0CE96AFA75FE}" destId="{28DB51FE-97A1-3A4B-9AAF-F0A064CDFF06}" srcOrd="1" destOrd="0" presId="urn:microsoft.com/office/officeart/2008/layout/NameandTitleOrganizationalChart"/>
    <dgm:cxn modelId="{5F6DCF74-DCCF-ED40-94D2-6EBD3139AC2F}" type="presParOf" srcId="{28DB51FE-97A1-3A4B-9AAF-F0A064CDFF06}" destId="{FE6D6B0D-8FB5-5A4E-B338-1F8C2D678988}" srcOrd="0" destOrd="0" presId="urn:microsoft.com/office/officeart/2008/layout/NameandTitleOrganizationalChart"/>
    <dgm:cxn modelId="{7194081C-6CD9-D14A-925D-E3F306DAB241}" type="presParOf" srcId="{28DB51FE-97A1-3A4B-9AAF-F0A064CDFF06}" destId="{E9405A08-DA08-D84A-A643-19FA85D1447D}" srcOrd="1" destOrd="0" presId="urn:microsoft.com/office/officeart/2008/layout/NameandTitleOrganizationalChart"/>
    <dgm:cxn modelId="{C25B7D9F-B763-C24D-AD5A-AC5CA7C6DCB3}" type="presParOf" srcId="{E9405A08-DA08-D84A-A643-19FA85D1447D}" destId="{E8FE57D1-3A93-F14F-A59C-DB7A7C6C0C5B}" srcOrd="0" destOrd="0" presId="urn:microsoft.com/office/officeart/2008/layout/NameandTitleOrganizationalChart"/>
    <dgm:cxn modelId="{EFBB2CEA-926F-DD4F-8150-7C93194A4A72}" type="presParOf" srcId="{E8FE57D1-3A93-F14F-A59C-DB7A7C6C0C5B}" destId="{D25F35BD-B16D-6446-AAE9-CD22270E659C}" srcOrd="0" destOrd="0" presId="urn:microsoft.com/office/officeart/2008/layout/NameandTitleOrganizationalChart"/>
    <dgm:cxn modelId="{2571CC9C-6C70-4E47-BF17-02326DF67F0D}" type="presParOf" srcId="{E8FE57D1-3A93-F14F-A59C-DB7A7C6C0C5B}" destId="{75CA6C0E-0D4A-7348-A5F9-A657BF02C80A}" srcOrd="1" destOrd="0" presId="urn:microsoft.com/office/officeart/2008/layout/NameandTitleOrganizationalChart"/>
    <dgm:cxn modelId="{0D68096C-C49E-0540-89BD-8D4A603A528E}" type="presParOf" srcId="{E8FE57D1-3A93-F14F-A59C-DB7A7C6C0C5B}" destId="{362C3EB5-6CA4-D341-AE35-A9D22440BC13}" srcOrd="2" destOrd="0" presId="urn:microsoft.com/office/officeart/2008/layout/NameandTitleOrganizationalChart"/>
    <dgm:cxn modelId="{0ECD14D5-D2C8-1142-A134-21A929291E9F}" type="presParOf" srcId="{E9405A08-DA08-D84A-A643-19FA85D1447D}" destId="{13F16242-3B0A-514F-B696-EB879423DD65}" srcOrd="1" destOrd="0" presId="urn:microsoft.com/office/officeart/2008/layout/NameandTitleOrganizationalChart"/>
    <dgm:cxn modelId="{77407AAA-D9B7-4F4C-A0F9-71765F0BF8AF}" type="presParOf" srcId="{13F16242-3B0A-514F-B696-EB879423DD65}" destId="{BB6510EF-80E5-CD4F-A8C2-A034AB629F7B}" srcOrd="0" destOrd="0" presId="urn:microsoft.com/office/officeart/2008/layout/NameandTitleOrganizationalChart"/>
    <dgm:cxn modelId="{DD02BB19-C969-C948-ADB5-A1E9BC6DC0B9}" type="presParOf" srcId="{13F16242-3B0A-514F-B696-EB879423DD65}" destId="{2FC80FD6-2C4C-7442-8EC2-83A2F965E8DB}" srcOrd="1" destOrd="0" presId="urn:microsoft.com/office/officeart/2008/layout/NameandTitleOrganizationalChart"/>
    <dgm:cxn modelId="{AF7831E4-C6F7-2845-BD3B-50559B43538E}" type="presParOf" srcId="{2FC80FD6-2C4C-7442-8EC2-83A2F965E8DB}" destId="{690A2E26-C710-7548-B78E-B304D7679973}" srcOrd="0" destOrd="0" presId="urn:microsoft.com/office/officeart/2008/layout/NameandTitleOrganizationalChart"/>
    <dgm:cxn modelId="{9D1BD0E7-2AE5-8843-853F-A3BB21D00BA5}" type="presParOf" srcId="{690A2E26-C710-7548-B78E-B304D7679973}" destId="{14463EE5-C489-5D43-B37E-95FCEB594528}" srcOrd="0" destOrd="0" presId="urn:microsoft.com/office/officeart/2008/layout/NameandTitleOrganizationalChart"/>
    <dgm:cxn modelId="{FB05EB02-A0B9-9745-A46D-977A8609096A}" type="presParOf" srcId="{690A2E26-C710-7548-B78E-B304D7679973}" destId="{065AC34A-FDDB-1E4C-B0F2-AC2BE017269D}" srcOrd="1" destOrd="0" presId="urn:microsoft.com/office/officeart/2008/layout/NameandTitleOrganizationalChart"/>
    <dgm:cxn modelId="{4344B972-54BC-7C45-B66D-BC3D5FD0BC59}" type="presParOf" srcId="{690A2E26-C710-7548-B78E-B304D7679973}" destId="{BB332F20-F584-6847-AF8F-C4520650F628}" srcOrd="2" destOrd="0" presId="urn:microsoft.com/office/officeart/2008/layout/NameandTitleOrganizationalChart"/>
    <dgm:cxn modelId="{AA39F5A0-ED18-0C44-80C4-426F8359F54E}" type="presParOf" srcId="{2FC80FD6-2C4C-7442-8EC2-83A2F965E8DB}" destId="{F4AE31BA-C4A5-A043-9E08-0D67949BE3A7}" srcOrd="1" destOrd="0" presId="urn:microsoft.com/office/officeart/2008/layout/NameandTitleOrganizationalChart"/>
    <dgm:cxn modelId="{5CA9B454-BDE5-B94F-856D-0DB78F0089EA}" type="presParOf" srcId="{F4AE31BA-C4A5-A043-9E08-0D67949BE3A7}" destId="{5BE4CEBF-3A25-9540-B191-392CD42201E1}" srcOrd="0" destOrd="0" presId="urn:microsoft.com/office/officeart/2008/layout/NameandTitleOrganizationalChart"/>
    <dgm:cxn modelId="{EFC82AB9-7FAC-8245-BC6C-A97663AD5BF7}" type="presParOf" srcId="{F4AE31BA-C4A5-A043-9E08-0D67949BE3A7}" destId="{96C33612-0586-B947-ABCD-DFFE144F2536}" srcOrd="1" destOrd="0" presId="urn:microsoft.com/office/officeart/2008/layout/NameandTitleOrganizationalChart"/>
    <dgm:cxn modelId="{6BDF85F0-273D-9F42-828B-1345C0A6A463}" type="presParOf" srcId="{96C33612-0586-B947-ABCD-DFFE144F2536}" destId="{B96F926D-C6D8-B04F-85BE-68B2EF045A65}" srcOrd="0" destOrd="0" presId="urn:microsoft.com/office/officeart/2008/layout/NameandTitleOrganizationalChart"/>
    <dgm:cxn modelId="{89B2C814-8A22-3A46-8B7F-1FD9381F7BC3}" type="presParOf" srcId="{B96F926D-C6D8-B04F-85BE-68B2EF045A65}" destId="{3896318E-33C7-2948-BFE4-02DC31EF6906}" srcOrd="0" destOrd="0" presId="urn:microsoft.com/office/officeart/2008/layout/NameandTitleOrganizationalChart"/>
    <dgm:cxn modelId="{D54746EA-70EB-A744-B374-B9F8337A5517}" type="presParOf" srcId="{B96F926D-C6D8-B04F-85BE-68B2EF045A65}" destId="{D83269C3-8B1F-CD43-B716-A37699205CC3}" srcOrd="1" destOrd="0" presId="urn:microsoft.com/office/officeart/2008/layout/NameandTitleOrganizationalChart"/>
    <dgm:cxn modelId="{138FF50B-7BDA-9E42-BC1E-3B05EB412B2E}" type="presParOf" srcId="{B96F926D-C6D8-B04F-85BE-68B2EF045A65}" destId="{27BB6F07-2561-B842-96DA-97F0C8903A0F}" srcOrd="2" destOrd="0" presId="urn:microsoft.com/office/officeart/2008/layout/NameandTitleOrganizationalChart"/>
    <dgm:cxn modelId="{FF526097-EB95-CB4B-9F3C-B507BEE9D0BA}" type="presParOf" srcId="{96C33612-0586-B947-ABCD-DFFE144F2536}" destId="{1CF2C05A-9047-9F41-834E-C7BDF5EB5C1D}" srcOrd="1" destOrd="0" presId="urn:microsoft.com/office/officeart/2008/layout/NameandTitleOrganizationalChart"/>
    <dgm:cxn modelId="{0983B85A-E4D3-254E-A627-F144103B19D3}" type="presParOf" srcId="{1CF2C05A-9047-9F41-834E-C7BDF5EB5C1D}" destId="{D7960183-091E-994C-A035-E2BBF0FBA34C}" srcOrd="0" destOrd="0" presId="urn:microsoft.com/office/officeart/2008/layout/NameandTitleOrganizationalChart"/>
    <dgm:cxn modelId="{CA071010-13EB-E64F-8941-B7C5C943526C}" type="presParOf" srcId="{1CF2C05A-9047-9F41-834E-C7BDF5EB5C1D}" destId="{B216518D-E7D1-8D4A-9FA8-831C92FD1B0B}" srcOrd="1" destOrd="0" presId="urn:microsoft.com/office/officeart/2008/layout/NameandTitleOrganizationalChart"/>
    <dgm:cxn modelId="{59CA1EB6-2224-AE4D-8CF9-7335A5BE0C2B}" type="presParOf" srcId="{B216518D-E7D1-8D4A-9FA8-831C92FD1B0B}" destId="{B7D361C5-4F44-6540-8AD5-0A87F3CAD755}" srcOrd="0" destOrd="0" presId="urn:microsoft.com/office/officeart/2008/layout/NameandTitleOrganizationalChart"/>
    <dgm:cxn modelId="{3E0BDABE-BEF0-3A47-BE20-980F4E88EB9C}" type="presParOf" srcId="{B7D361C5-4F44-6540-8AD5-0A87F3CAD755}" destId="{CDCF6C52-561B-3E4D-9955-F1B754226A9F}" srcOrd="0" destOrd="0" presId="urn:microsoft.com/office/officeart/2008/layout/NameandTitleOrganizationalChart"/>
    <dgm:cxn modelId="{A8B1D13A-28AF-844F-879D-C188D160A106}" type="presParOf" srcId="{B7D361C5-4F44-6540-8AD5-0A87F3CAD755}" destId="{8466FAE7-5665-BC4D-BF99-FBEB83647915}" srcOrd="1" destOrd="0" presId="urn:microsoft.com/office/officeart/2008/layout/NameandTitleOrganizationalChart"/>
    <dgm:cxn modelId="{E8A1471F-0241-EB4A-B0CB-BE3E5CFD6BE9}" type="presParOf" srcId="{B7D361C5-4F44-6540-8AD5-0A87F3CAD755}" destId="{EF597327-E596-744A-9C8C-F5361AE104C5}" srcOrd="2" destOrd="0" presId="urn:microsoft.com/office/officeart/2008/layout/NameandTitleOrganizationalChart"/>
    <dgm:cxn modelId="{A1308122-B40F-E74D-B176-76CC64AF10ED}" type="presParOf" srcId="{B216518D-E7D1-8D4A-9FA8-831C92FD1B0B}" destId="{E0B575C2-499C-2549-AF9F-265C1750D7EE}" srcOrd="1" destOrd="0" presId="urn:microsoft.com/office/officeart/2008/layout/NameandTitleOrganizationalChart"/>
    <dgm:cxn modelId="{9AB1114B-9031-F04A-87EE-9AF2D7E6CC9D}" type="presParOf" srcId="{B216518D-E7D1-8D4A-9FA8-831C92FD1B0B}" destId="{29B91E6E-7E9A-DA4F-972F-7DC2581D1F8D}" srcOrd="2" destOrd="0" presId="urn:microsoft.com/office/officeart/2008/layout/NameandTitleOrganizationalChart"/>
    <dgm:cxn modelId="{6FF8A828-3DB3-694E-9A0F-34FCB4F58BE9}" type="presParOf" srcId="{96C33612-0586-B947-ABCD-DFFE144F2536}" destId="{6E8268D9-1A50-4B46-8EC3-EE52AC4EBBD9}" srcOrd="2" destOrd="0" presId="urn:microsoft.com/office/officeart/2008/layout/NameandTitleOrganizationalChart"/>
    <dgm:cxn modelId="{4E5F3EB8-120C-BE4D-A9B0-EB017237255A}" type="presParOf" srcId="{F4AE31BA-C4A5-A043-9E08-0D67949BE3A7}" destId="{08FB89BE-C62F-C645-9BCB-C2A523B340D8}" srcOrd="2" destOrd="0" presId="urn:microsoft.com/office/officeart/2008/layout/NameandTitleOrganizationalChart"/>
    <dgm:cxn modelId="{6EC039A5-6494-1147-AB83-8337C3908054}" type="presParOf" srcId="{F4AE31BA-C4A5-A043-9E08-0D67949BE3A7}" destId="{7D3DFABC-4646-164B-872C-7E141CCDFA79}" srcOrd="3" destOrd="0" presId="urn:microsoft.com/office/officeart/2008/layout/NameandTitleOrganizationalChart"/>
    <dgm:cxn modelId="{CBD5C236-5BF8-F54F-824C-FDB03D831377}" type="presParOf" srcId="{7D3DFABC-4646-164B-872C-7E141CCDFA79}" destId="{B1A421C4-769A-E648-A666-CDC8B0A1B264}" srcOrd="0" destOrd="0" presId="urn:microsoft.com/office/officeart/2008/layout/NameandTitleOrganizationalChart"/>
    <dgm:cxn modelId="{4571EF39-24AF-9148-8756-A0DC75C84DBA}" type="presParOf" srcId="{B1A421C4-769A-E648-A666-CDC8B0A1B264}" destId="{88ABA148-0AE7-C947-B286-C41A37847027}" srcOrd="0" destOrd="0" presId="urn:microsoft.com/office/officeart/2008/layout/NameandTitleOrganizationalChart"/>
    <dgm:cxn modelId="{45B31FA3-98D8-9E4D-8EBF-4CB4645B2DCF}" type="presParOf" srcId="{B1A421C4-769A-E648-A666-CDC8B0A1B264}" destId="{E1919DA0-DB0A-EB42-9C87-03CDD8D89A44}" srcOrd="1" destOrd="0" presId="urn:microsoft.com/office/officeart/2008/layout/NameandTitleOrganizationalChart"/>
    <dgm:cxn modelId="{D46F167E-E80B-E34A-BA97-D6835466C504}" type="presParOf" srcId="{B1A421C4-769A-E648-A666-CDC8B0A1B264}" destId="{0796342D-2958-C840-B74E-29511A0AAC38}" srcOrd="2" destOrd="0" presId="urn:microsoft.com/office/officeart/2008/layout/NameandTitleOrganizationalChart"/>
    <dgm:cxn modelId="{B2DDFFBB-C074-C244-85B3-1DCF63EC87F0}" type="presParOf" srcId="{7D3DFABC-4646-164B-872C-7E141CCDFA79}" destId="{719356CE-70B6-B74E-A70E-FBFAB0BF22AF}" srcOrd="1" destOrd="0" presId="urn:microsoft.com/office/officeart/2008/layout/NameandTitleOrganizationalChart"/>
    <dgm:cxn modelId="{8FB86520-DE4C-7646-A05D-7574C66AA6C0}" type="presParOf" srcId="{719356CE-70B6-B74E-A70E-FBFAB0BF22AF}" destId="{3A3B2CC8-09CB-7C4E-BFE5-F2D4CC40CC55}" srcOrd="0" destOrd="0" presId="urn:microsoft.com/office/officeart/2008/layout/NameandTitleOrganizationalChart"/>
    <dgm:cxn modelId="{79B0A58F-BF5A-2743-A07E-F173518B82DA}" type="presParOf" srcId="{719356CE-70B6-B74E-A70E-FBFAB0BF22AF}" destId="{6CA4195A-730F-354B-9FAA-D0A26323AA4A}" srcOrd="1" destOrd="0" presId="urn:microsoft.com/office/officeart/2008/layout/NameandTitleOrganizationalChart"/>
    <dgm:cxn modelId="{AEAB83D6-96AF-FB4C-93E5-425EE377BC40}" type="presParOf" srcId="{6CA4195A-730F-354B-9FAA-D0A26323AA4A}" destId="{1F261659-1882-F247-B560-A95799BA3524}" srcOrd="0" destOrd="0" presId="urn:microsoft.com/office/officeart/2008/layout/NameandTitleOrganizationalChart"/>
    <dgm:cxn modelId="{9472934A-6052-8641-A767-371F123BF752}" type="presParOf" srcId="{1F261659-1882-F247-B560-A95799BA3524}" destId="{EC1609EE-ECFB-024C-87AB-5129860A8781}" srcOrd="0" destOrd="0" presId="urn:microsoft.com/office/officeart/2008/layout/NameandTitleOrganizationalChart"/>
    <dgm:cxn modelId="{0EF33B4B-0475-6F44-BF9C-31230706AD9D}" type="presParOf" srcId="{1F261659-1882-F247-B560-A95799BA3524}" destId="{5E36B112-E972-284F-B902-A762928BCB00}" srcOrd="1" destOrd="0" presId="urn:microsoft.com/office/officeart/2008/layout/NameandTitleOrganizationalChart"/>
    <dgm:cxn modelId="{361E7090-C3BB-8D42-82FE-2C13D15F9AD6}" type="presParOf" srcId="{1F261659-1882-F247-B560-A95799BA3524}" destId="{8416C0C5-5967-8142-A6AB-04202AAD236A}" srcOrd="2" destOrd="0" presId="urn:microsoft.com/office/officeart/2008/layout/NameandTitleOrganizationalChart"/>
    <dgm:cxn modelId="{BB49A2F9-81D2-EF44-8775-96B0DEF7D680}" type="presParOf" srcId="{6CA4195A-730F-354B-9FAA-D0A26323AA4A}" destId="{0EC40B32-16D1-1C4D-8A50-A4B17CCB00D5}" srcOrd="1" destOrd="0" presId="urn:microsoft.com/office/officeart/2008/layout/NameandTitleOrganizationalChart"/>
    <dgm:cxn modelId="{2D7E0A2A-CEBD-1645-89A0-28491BF0B9E9}" type="presParOf" srcId="{6CA4195A-730F-354B-9FAA-D0A26323AA4A}" destId="{E1684EA1-65C7-DB44-9A50-3AD0A3B354C2}" srcOrd="2" destOrd="0" presId="urn:microsoft.com/office/officeart/2008/layout/NameandTitleOrganizationalChart"/>
    <dgm:cxn modelId="{617D6C3A-690F-E649-B40E-621139D944EB}" type="presParOf" srcId="{7D3DFABC-4646-164B-872C-7E141CCDFA79}" destId="{127EAE48-29F0-5242-BC10-C4196C03034A}" srcOrd="2" destOrd="0" presId="urn:microsoft.com/office/officeart/2008/layout/NameandTitleOrganizationalChart"/>
    <dgm:cxn modelId="{1A2F3C33-5B00-AA42-B7A1-9CA8E822B7D6}" type="presParOf" srcId="{2FC80FD6-2C4C-7442-8EC2-83A2F965E8DB}" destId="{9EECCEF4-9F4A-9343-9087-1DA7FAB555F3}" srcOrd="2" destOrd="0" presId="urn:microsoft.com/office/officeart/2008/layout/NameandTitleOrganizationalChart"/>
    <dgm:cxn modelId="{4AF5E3B2-A671-BE43-A3F1-E5ED9C343B32}" type="presParOf" srcId="{13F16242-3B0A-514F-B696-EB879423DD65}" destId="{927BA34C-C58B-244B-9445-B95CC4C3ABBF}" srcOrd="2" destOrd="0" presId="urn:microsoft.com/office/officeart/2008/layout/NameandTitleOrganizationalChart"/>
    <dgm:cxn modelId="{3A432096-3B6A-5546-BFD0-032528DD7E7D}" type="presParOf" srcId="{13F16242-3B0A-514F-B696-EB879423DD65}" destId="{E3C4267A-3E34-7A4E-9E84-2E872D44EE36}" srcOrd="3" destOrd="0" presId="urn:microsoft.com/office/officeart/2008/layout/NameandTitleOrganizationalChart"/>
    <dgm:cxn modelId="{150BF627-6428-0D40-AD92-03565FC8BE94}" type="presParOf" srcId="{E3C4267A-3E34-7A4E-9E84-2E872D44EE36}" destId="{FE69F8F5-7533-984D-A5FC-CBE139A93CC6}" srcOrd="0" destOrd="0" presId="urn:microsoft.com/office/officeart/2008/layout/NameandTitleOrganizationalChart"/>
    <dgm:cxn modelId="{343E7932-06A5-1B45-A0ED-3198E6ABB2AC}" type="presParOf" srcId="{FE69F8F5-7533-984D-A5FC-CBE139A93CC6}" destId="{90605039-6CE3-0941-88EE-D4C3BEA2DAFA}" srcOrd="0" destOrd="0" presId="urn:microsoft.com/office/officeart/2008/layout/NameandTitleOrganizationalChart"/>
    <dgm:cxn modelId="{8FF4B379-35A4-0C4F-B90F-3663F768E34C}" type="presParOf" srcId="{FE69F8F5-7533-984D-A5FC-CBE139A93CC6}" destId="{07CE1805-B602-C44E-8FA8-0C204DB1E84C}" srcOrd="1" destOrd="0" presId="urn:microsoft.com/office/officeart/2008/layout/NameandTitleOrganizationalChart"/>
    <dgm:cxn modelId="{C733A03C-0E48-3945-ABE5-AA883F23E75D}" type="presParOf" srcId="{FE69F8F5-7533-984D-A5FC-CBE139A93CC6}" destId="{F9A932E8-D4EF-7440-9FA1-3DCE6680F599}" srcOrd="2" destOrd="0" presId="urn:microsoft.com/office/officeart/2008/layout/NameandTitleOrganizationalChart"/>
    <dgm:cxn modelId="{6146C2E2-8EA3-AE40-A1B1-11BCFC86285C}" type="presParOf" srcId="{E3C4267A-3E34-7A4E-9E84-2E872D44EE36}" destId="{E4AE78B0-DBA8-4644-9F48-DAF60EA2D048}" srcOrd="1" destOrd="0" presId="urn:microsoft.com/office/officeart/2008/layout/NameandTitleOrganizationalChart"/>
    <dgm:cxn modelId="{4529EBB3-1097-6B43-A6C6-0670BCDE439E}" type="presParOf" srcId="{E4AE78B0-DBA8-4644-9F48-DAF60EA2D048}" destId="{C4A61439-9140-FC49-A83A-B258218F4CB1}" srcOrd="0" destOrd="0" presId="urn:microsoft.com/office/officeart/2008/layout/NameandTitleOrganizationalChart"/>
    <dgm:cxn modelId="{08B1F2EE-392C-1A4B-B56B-20CC7F3D88D9}" type="presParOf" srcId="{E4AE78B0-DBA8-4644-9F48-DAF60EA2D048}" destId="{C1E968EE-4642-FB46-9F01-C1FAC5826C7E}" srcOrd="1" destOrd="0" presId="urn:microsoft.com/office/officeart/2008/layout/NameandTitleOrganizationalChart"/>
    <dgm:cxn modelId="{E259F8D9-FFCC-4948-AFC6-04FEF39D40BA}" type="presParOf" srcId="{C1E968EE-4642-FB46-9F01-C1FAC5826C7E}" destId="{C1F59EAE-A35D-8544-9B6F-502485A603A9}" srcOrd="0" destOrd="0" presId="urn:microsoft.com/office/officeart/2008/layout/NameandTitleOrganizationalChart"/>
    <dgm:cxn modelId="{9CA81B8D-1D4C-A641-8D85-FBC79668778C}" type="presParOf" srcId="{C1F59EAE-A35D-8544-9B6F-502485A603A9}" destId="{DC5CE2B0-BFF1-6949-802A-8B28702482D1}" srcOrd="0" destOrd="0" presId="urn:microsoft.com/office/officeart/2008/layout/NameandTitleOrganizationalChart"/>
    <dgm:cxn modelId="{4AE1461C-2EB2-CA4B-B8FA-A00AB11FD066}" type="presParOf" srcId="{C1F59EAE-A35D-8544-9B6F-502485A603A9}" destId="{EC63020C-362F-F246-9B5C-93B942283AF6}" srcOrd="1" destOrd="0" presId="urn:microsoft.com/office/officeart/2008/layout/NameandTitleOrganizationalChart"/>
    <dgm:cxn modelId="{0F041CFD-6AAB-B345-83EF-E547B0FB3D0E}" type="presParOf" srcId="{C1F59EAE-A35D-8544-9B6F-502485A603A9}" destId="{CCC849AE-79F4-8B46-BAF8-8578A6E92D57}" srcOrd="2" destOrd="0" presId="urn:microsoft.com/office/officeart/2008/layout/NameandTitleOrganizationalChart"/>
    <dgm:cxn modelId="{2D612AB4-FFF6-A740-B431-534FBC36D9B7}" type="presParOf" srcId="{C1E968EE-4642-FB46-9F01-C1FAC5826C7E}" destId="{DC40AFED-B351-1845-83D3-1EE29C79426C}" srcOrd="1" destOrd="0" presId="urn:microsoft.com/office/officeart/2008/layout/NameandTitleOrganizationalChart"/>
    <dgm:cxn modelId="{BB20F765-911F-D243-B39E-D133604C8A83}" type="presParOf" srcId="{DC40AFED-B351-1845-83D3-1EE29C79426C}" destId="{0EFE19F6-457F-FB4D-A35E-2D8A3C6FDD81}" srcOrd="0" destOrd="0" presId="urn:microsoft.com/office/officeart/2008/layout/NameandTitleOrganizationalChart"/>
    <dgm:cxn modelId="{2D5FEACC-22CF-EA4E-AEAB-64125E089F67}" type="presParOf" srcId="{DC40AFED-B351-1845-83D3-1EE29C79426C}" destId="{E0387591-42C1-C14A-94AE-DF43137D563A}" srcOrd="1" destOrd="0" presId="urn:microsoft.com/office/officeart/2008/layout/NameandTitleOrganizationalChart"/>
    <dgm:cxn modelId="{130475C1-5B55-044D-9708-116F30F17572}" type="presParOf" srcId="{E0387591-42C1-C14A-94AE-DF43137D563A}" destId="{BEC278A6-19FB-0A41-A073-49D09F1D555D}" srcOrd="0" destOrd="0" presId="urn:microsoft.com/office/officeart/2008/layout/NameandTitleOrganizationalChart"/>
    <dgm:cxn modelId="{37ADE36E-BE52-A943-A758-C95F222FBCC4}" type="presParOf" srcId="{BEC278A6-19FB-0A41-A073-49D09F1D555D}" destId="{90FF29B2-09A1-0A46-AAE4-8F4C796A4252}" srcOrd="0" destOrd="0" presId="urn:microsoft.com/office/officeart/2008/layout/NameandTitleOrganizationalChart"/>
    <dgm:cxn modelId="{3CDF8527-98C8-514C-B303-0ED93E2CD3F5}" type="presParOf" srcId="{BEC278A6-19FB-0A41-A073-49D09F1D555D}" destId="{AD5A4CA0-280E-994E-83BB-0EB09778DF93}" srcOrd="1" destOrd="0" presId="urn:microsoft.com/office/officeart/2008/layout/NameandTitleOrganizationalChart"/>
    <dgm:cxn modelId="{0604E62B-569C-364C-BEED-7505A6A07E66}" type="presParOf" srcId="{BEC278A6-19FB-0A41-A073-49D09F1D555D}" destId="{7AD1487A-2F2A-A349-BB1F-285CB029C199}" srcOrd="2" destOrd="0" presId="urn:microsoft.com/office/officeart/2008/layout/NameandTitleOrganizationalChart"/>
    <dgm:cxn modelId="{69A89D81-F5FA-0442-99A5-84F517A401EB}" type="presParOf" srcId="{E0387591-42C1-C14A-94AE-DF43137D563A}" destId="{7E4C4CC2-863E-4340-89C5-8E567FB811D7}" srcOrd="1" destOrd="0" presId="urn:microsoft.com/office/officeart/2008/layout/NameandTitleOrganizationalChart"/>
    <dgm:cxn modelId="{2AE4D4E3-A0A5-D94B-A0F6-50D07E062020}" type="presParOf" srcId="{E0387591-42C1-C14A-94AE-DF43137D563A}" destId="{803A63DC-72A1-1E45-8014-64C61382C395}" srcOrd="2" destOrd="0" presId="urn:microsoft.com/office/officeart/2008/layout/NameandTitleOrganizationalChart"/>
    <dgm:cxn modelId="{BCDBD2F5-78E0-8942-8315-236579095A55}" type="presParOf" srcId="{C1E968EE-4642-FB46-9F01-C1FAC5826C7E}" destId="{894CC157-5D4F-2D42-9906-61BEAF895CA5}" srcOrd="2" destOrd="0" presId="urn:microsoft.com/office/officeart/2008/layout/NameandTitleOrganizationalChart"/>
    <dgm:cxn modelId="{20B21F27-251C-5343-A7AE-79671AA8F64F}" type="presParOf" srcId="{E3C4267A-3E34-7A4E-9E84-2E872D44EE36}" destId="{FC5DDA96-986E-E843-A10F-B94E5F1974A2}" srcOrd="2" destOrd="0" presId="urn:microsoft.com/office/officeart/2008/layout/NameandTitleOrganizationalChart"/>
    <dgm:cxn modelId="{6535BF5B-6900-3B44-A6BD-41D2FE955F69}" type="presParOf" srcId="{13F16242-3B0A-514F-B696-EB879423DD65}" destId="{64303808-6AF2-9B40-864C-7376AD2BCCDC}" srcOrd="4" destOrd="0" presId="urn:microsoft.com/office/officeart/2008/layout/NameandTitleOrganizationalChart"/>
    <dgm:cxn modelId="{547089EF-0301-4146-BE56-90EA92961555}" type="presParOf" srcId="{13F16242-3B0A-514F-B696-EB879423DD65}" destId="{103D3846-D33B-F041-8292-8AFBC58F9DE0}" srcOrd="5" destOrd="0" presId="urn:microsoft.com/office/officeart/2008/layout/NameandTitleOrganizationalChart"/>
    <dgm:cxn modelId="{083EA08E-6458-854F-951C-5596C99E20EB}" type="presParOf" srcId="{103D3846-D33B-F041-8292-8AFBC58F9DE0}" destId="{C2E46C88-814C-734F-AB59-1B966A370150}" srcOrd="0" destOrd="0" presId="urn:microsoft.com/office/officeart/2008/layout/NameandTitleOrganizationalChart"/>
    <dgm:cxn modelId="{EE909381-73FA-8340-9A49-02C728A73896}" type="presParOf" srcId="{C2E46C88-814C-734F-AB59-1B966A370150}" destId="{FD7C5479-9CBA-A340-A032-7BD1DFA2056A}" srcOrd="0" destOrd="0" presId="urn:microsoft.com/office/officeart/2008/layout/NameandTitleOrganizationalChart"/>
    <dgm:cxn modelId="{CAE02B8B-F055-0545-BFF4-EAA2B46984E5}" type="presParOf" srcId="{C2E46C88-814C-734F-AB59-1B966A370150}" destId="{0722589C-7940-6140-80BD-E6B0F5ADBCF6}" srcOrd="1" destOrd="0" presId="urn:microsoft.com/office/officeart/2008/layout/NameandTitleOrganizationalChart"/>
    <dgm:cxn modelId="{D3A23992-75F5-CE48-B6BC-3750FFF90CD8}" type="presParOf" srcId="{C2E46C88-814C-734F-AB59-1B966A370150}" destId="{A1FD5260-598A-7C45-AD3E-DFAEB94722F8}" srcOrd="2" destOrd="0" presId="urn:microsoft.com/office/officeart/2008/layout/NameandTitleOrganizationalChart"/>
    <dgm:cxn modelId="{9D52FCEF-ACD5-D244-BC99-77CA99AA77CB}" type="presParOf" srcId="{103D3846-D33B-F041-8292-8AFBC58F9DE0}" destId="{990087DD-8E9A-4848-A6EA-5C2997FE251C}" srcOrd="1" destOrd="0" presId="urn:microsoft.com/office/officeart/2008/layout/NameandTitleOrganizationalChart"/>
    <dgm:cxn modelId="{276E36AB-DE47-CD49-A30D-1E766D4910DB}" type="presParOf" srcId="{990087DD-8E9A-4848-A6EA-5C2997FE251C}" destId="{3F2FF40D-07FF-6E4F-A24F-959A725044F1}" srcOrd="0" destOrd="0" presId="urn:microsoft.com/office/officeart/2008/layout/NameandTitleOrganizationalChart"/>
    <dgm:cxn modelId="{824E4E8F-1EFF-3B4E-9993-A1ED58913895}" type="presParOf" srcId="{990087DD-8E9A-4848-A6EA-5C2997FE251C}" destId="{F30CAC35-1B5F-844D-9365-67811560D087}" srcOrd="1" destOrd="0" presId="urn:microsoft.com/office/officeart/2008/layout/NameandTitleOrganizationalChart"/>
    <dgm:cxn modelId="{53FFDD0F-DEE2-7348-BB93-24BB15C6E6AD}" type="presParOf" srcId="{F30CAC35-1B5F-844D-9365-67811560D087}" destId="{B16923E9-CBA2-0048-A2FA-63E84542E25E}" srcOrd="0" destOrd="0" presId="urn:microsoft.com/office/officeart/2008/layout/NameandTitleOrganizationalChart"/>
    <dgm:cxn modelId="{281370C0-3322-D446-A693-F1F50D5E3408}" type="presParOf" srcId="{B16923E9-CBA2-0048-A2FA-63E84542E25E}" destId="{8730146D-B80D-1440-BDDF-88032046297B}" srcOrd="0" destOrd="0" presId="urn:microsoft.com/office/officeart/2008/layout/NameandTitleOrganizationalChart"/>
    <dgm:cxn modelId="{D96A2870-70D8-B44F-ABBB-05108C156615}" type="presParOf" srcId="{B16923E9-CBA2-0048-A2FA-63E84542E25E}" destId="{C13E4BA3-C9AD-2C44-B3BE-B4EA0F798488}" srcOrd="1" destOrd="0" presId="urn:microsoft.com/office/officeart/2008/layout/NameandTitleOrganizationalChart"/>
    <dgm:cxn modelId="{0BACD962-EEBE-E04C-A007-D293C70DA80C}" type="presParOf" srcId="{B16923E9-CBA2-0048-A2FA-63E84542E25E}" destId="{10DF36CD-EF40-4B46-8215-E26D17D61549}" srcOrd="2" destOrd="0" presId="urn:microsoft.com/office/officeart/2008/layout/NameandTitleOrganizationalChart"/>
    <dgm:cxn modelId="{D9B7860A-861B-8043-AC88-E4678F28C979}" type="presParOf" srcId="{F30CAC35-1B5F-844D-9365-67811560D087}" destId="{8143CEA0-5481-CA47-A66D-541D2454F33E}" srcOrd="1" destOrd="0" presId="urn:microsoft.com/office/officeart/2008/layout/NameandTitleOrganizationalChart"/>
    <dgm:cxn modelId="{05733970-8797-4343-8CA8-A4A1FF80E2E5}" type="presParOf" srcId="{8143CEA0-5481-CA47-A66D-541D2454F33E}" destId="{690A91D0-3EBB-4841-B0E5-78A208C464C8}" srcOrd="0" destOrd="0" presId="urn:microsoft.com/office/officeart/2008/layout/NameandTitleOrganizationalChart"/>
    <dgm:cxn modelId="{24AC4E9E-C463-4C4F-95C1-F6884D157192}" type="presParOf" srcId="{8143CEA0-5481-CA47-A66D-541D2454F33E}" destId="{EC764600-600B-2A42-8EAF-9D642CEA78B0}" srcOrd="1" destOrd="0" presId="urn:microsoft.com/office/officeart/2008/layout/NameandTitleOrganizationalChart"/>
    <dgm:cxn modelId="{60E3350B-F2A9-1144-8802-E21F83080798}" type="presParOf" srcId="{EC764600-600B-2A42-8EAF-9D642CEA78B0}" destId="{D6FA7D39-F479-444E-9BFC-E472CB8669EF}" srcOrd="0" destOrd="0" presId="urn:microsoft.com/office/officeart/2008/layout/NameandTitleOrganizationalChart"/>
    <dgm:cxn modelId="{24990EE9-00E7-D84E-B850-7D40F3AFD458}" type="presParOf" srcId="{D6FA7D39-F479-444E-9BFC-E472CB8669EF}" destId="{9F5C6726-4C5D-8944-8441-9A8E2C42585F}" srcOrd="0" destOrd="0" presId="urn:microsoft.com/office/officeart/2008/layout/NameandTitleOrganizationalChart"/>
    <dgm:cxn modelId="{4A5B74C9-187E-CA44-B26D-1588D45D5568}" type="presParOf" srcId="{D6FA7D39-F479-444E-9BFC-E472CB8669EF}" destId="{21673005-ADF6-1C43-A4F3-875B882AED47}" srcOrd="1" destOrd="0" presId="urn:microsoft.com/office/officeart/2008/layout/NameandTitleOrganizationalChart"/>
    <dgm:cxn modelId="{B7C9F212-8B70-8D4F-A3C2-A354486C7D94}" type="presParOf" srcId="{D6FA7D39-F479-444E-9BFC-E472CB8669EF}" destId="{FA35C999-B5D7-3147-B8BB-3F9ABE0C06FD}" srcOrd="2" destOrd="0" presId="urn:microsoft.com/office/officeart/2008/layout/NameandTitleOrganizationalChart"/>
    <dgm:cxn modelId="{A1CC8740-F408-2640-9E21-F01900861FE1}" type="presParOf" srcId="{EC764600-600B-2A42-8EAF-9D642CEA78B0}" destId="{DEA91A63-EDE0-1C46-9AA0-26DBE28CB246}" srcOrd="1" destOrd="0" presId="urn:microsoft.com/office/officeart/2008/layout/NameandTitleOrganizationalChart"/>
    <dgm:cxn modelId="{C329F3D3-F11C-8A47-A70D-76131D002962}" type="presParOf" srcId="{EC764600-600B-2A42-8EAF-9D642CEA78B0}" destId="{6859E78F-B16C-1745-9044-96D5470DC941}" srcOrd="2" destOrd="0" presId="urn:microsoft.com/office/officeart/2008/layout/NameandTitleOrganizationalChart"/>
    <dgm:cxn modelId="{33D95ADD-BDBA-234C-B4E5-610E723FDBB6}" type="presParOf" srcId="{F30CAC35-1B5F-844D-9365-67811560D087}" destId="{36E0C58B-01DA-D544-8062-3B672C51B551}" srcOrd="2" destOrd="0" presId="urn:microsoft.com/office/officeart/2008/layout/NameandTitleOrganizationalChart"/>
    <dgm:cxn modelId="{A5D50D54-5E67-C74E-B866-B9E9507D7030}" type="presParOf" srcId="{103D3846-D33B-F041-8292-8AFBC58F9DE0}" destId="{6DB2CFF7-8DCE-FC43-B56B-A7107E86F302}" srcOrd="2" destOrd="0" presId="urn:microsoft.com/office/officeart/2008/layout/NameandTitleOrganizationalChart"/>
    <dgm:cxn modelId="{3F6F2C01-6BDC-074C-B6D9-034119005DF5}" type="presParOf" srcId="{E9405A08-DA08-D84A-A643-19FA85D1447D}" destId="{AF7165B9-592C-A24D-82F9-14F65BFE371E}" srcOrd="2" destOrd="0" presId="urn:microsoft.com/office/officeart/2008/layout/NameandTitleOrganizationalChart"/>
    <dgm:cxn modelId="{C3E4A8AA-53B2-2445-BBE5-07E1D99A1623}" type="presParOf" srcId="{C3CE1C28-8E4A-BF45-8924-0CE96AFA75FE}" destId="{634AA6B1-B4AC-B64F-865B-FDF3FAA8F4A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2BDAD-8A3F-4D42-AFC3-D6C547D520DB}">
      <dsp:nvSpPr>
        <dsp:cNvPr id="0" name=""/>
        <dsp:cNvSpPr/>
      </dsp:nvSpPr>
      <dsp:spPr>
        <a:xfrm>
          <a:off x="4060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sp:txBody>
      <dsp:txXfrm>
        <a:off x="4060" y="0"/>
        <a:ext cx="1425041" cy="1322479"/>
      </dsp:txXfrm>
    </dsp:sp>
    <dsp:sp modelId="{54D6F162-01F7-9F47-8A25-9C0398C233F5}">
      <dsp:nvSpPr>
        <dsp:cNvPr id="0" name=""/>
        <dsp:cNvSpPr/>
      </dsp:nvSpPr>
      <dsp:spPr>
        <a:xfrm>
          <a:off x="146565" y="1322855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Localized subacromial pain.</a:t>
          </a:r>
        </a:p>
      </dsp:txBody>
      <dsp:txXfrm>
        <a:off x="171931" y="1348221"/>
        <a:ext cx="1089300" cy="815315"/>
      </dsp:txXfrm>
    </dsp:sp>
    <dsp:sp modelId="{BED6E38B-14DC-5144-810B-D676B0E8CD3E}">
      <dsp:nvSpPr>
        <dsp:cNvPr id="0" name=""/>
        <dsp:cNvSpPr/>
      </dsp:nvSpPr>
      <dsp:spPr>
        <a:xfrm>
          <a:off x="146565" y="2322141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Painful arc of motion moving arm overhead.</a:t>
          </a:r>
        </a:p>
      </dsp:txBody>
      <dsp:txXfrm>
        <a:off x="171931" y="2347507"/>
        <a:ext cx="1089300" cy="815315"/>
      </dsp:txXfrm>
    </dsp:sp>
    <dsp:sp modelId="{F996D66A-4CEE-6D4C-A598-4BE3D9D2E8F8}">
      <dsp:nvSpPr>
        <dsp:cNvPr id="0" name=""/>
        <dsp:cNvSpPr/>
      </dsp:nvSpPr>
      <dsp:spPr>
        <a:xfrm>
          <a:off x="146565" y="3321426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Pain with general overhead activities.</a:t>
          </a:r>
        </a:p>
      </dsp:txBody>
      <dsp:txXfrm>
        <a:off x="171931" y="3346792"/>
        <a:ext cx="1089300" cy="815315"/>
      </dsp:txXfrm>
    </dsp:sp>
    <dsp:sp modelId="{6A4943FD-6259-3340-9399-79B949061122}">
      <dsp:nvSpPr>
        <dsp:cNvPr id="0" name=""/>
        <dsp:cNvSpPr/>
      </dsp:nvSpPr>
      <dsp:spPr>
        <a:xfrm>
          <a:off x="1535980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MOI</a:t>
          </a:r>
        </a:p>
      </dsp:txBody>
      <dsp:txXfrm>
        <a:off x="1535980" y="0"/>
        <a:ext cx="1425041" cy="1322479"/>
      </dsp:txXfrm>
    </dsp:sp>
    <dsp:sp modelId="{76930B5F-805F-284E-8BD2-CABB25D913EF}">
      <dsp:nvSpPr>
        <dsp:cNvPr id="0" name=""/>
        <dsp:cNvSpPr/>
      </dsp:nvSpPr>
      <dsp:spPr>
        <a:xfrm>
          <a:off x="1678484" y="1323770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Chronic overuse injury.</a:t>
          </a:r>
        </a:p>
      </dsp:txBody>
      <dsp:txXfrm>
        <a:off x="1711874" y="1357160"/>
        <a:ext cx="1073252" cy="1262371"/>
      </dsp:txXfrm>
    </dsp:sp>
    <dsp:sp modelId="{65882CB7-EA1C-AA42-A5E1-A9420BDF235A}">
      <dsp:nvSpPr>
        <dsp:cNvPr id="0" name=""/>
        <dsp:cNvSpPr/>
      </dsp:nvSpPr>
      <dsp:spPr>
        <a:xfrm>
          <a:off x="1678484" y="2857407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Bursa may be inflamed secondary to trauma.</a:t>
          </a:r>
        </a:p>
      </dsp:txBody>
      <dsp:txXfrm>
        <a:off x="1711874" y="2890797"/>
        <a:ext cx="1073252" cy="1262371"/>
      </dsp:txXfrm>
    </dsp:sp>
    <dsp:sp modelId="{0BCDD568-8B74-2D48-8168-BE4FC22724FB}">
      <dsp:nvSpPr>
        <dsp:cNvPr id="0" name=""/>
        <dsp:cNvSpPr/>
      </dsp:nvSpPr>
      <dsp:spPr>
        <a:xfrm>
          <a:off x="3067899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Evaluation Essentials</a:t>
          </a:r>
        </a:p>
      </dsp:txBody>
      <dsp:txXfrm>
        <a:off x="3067899" y="0"/>
        <a:ext cx="1425041" cy="1322479"/>
      </dsp:txXfrm>
    </dsp:sp>
    <dsp:sp modelId="{C6F4FAE1-DED8-4A4A-957D-600AA7D45CFB}">
      <dsp:nvSpPr>
        <dsp:cNvPr id="0" name=""/>
        <dsp:cNvSpPr/>
      </dsp:nvSpPr>
      <dsp:spPr>
        <a:xfrm>
          <a:off x="3210403" y="1323770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Palpate structures in subacromial space.</a:t>
          </a:r>
        </a:p>
      </dsp:txBody>
      <dsp:txXfrm>
        <a:off x="3243793" y="1357160"/>
        <a:ext cx="1073252" cy="1262371"/>
      </dsp:txXfrm>
    </dsp:sp>
    <dsp:sp modelId="{CA2D0A25-2311-E040-A414-270C1EEEBD35}">
      <dsp:nvSpPr>
        <dsp:cNvPr id="0" name=""/>
        <dsp:cNvSpPr/>
      </dsp:nvSpPr>
      <dsp:spPr>
        <a:xfrm>
          <a:off x="3210403" y="2857407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Special tests Neer’s, Hawkins Kennedy.</a:t>
          </a:r>
        </a:p>
      </dsp:txBody>
      <dsp:txXfrm>
        <a:off x="3243793" y="2890797"/>
        <a:ext cx="1073252" cy="1262371"/>
      </dsp:txXfrm>
    </dsp:sp>
    <dsp:sp modelId="{D1BB138F-4024-F34C-B4D7-6EA991524076}">
      <dsp:nvSpPr>
        <dsp:cNvPr id="0" name=""/>
        <dsp:cNvSpPr/>
      </dsp:nvSpPr>
      <dsp:spPr>
        <a:xfrm>
          <a:off x="4599818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Key Findings</a:t>
          </a:r>
        </a:p>
      </dsp:txBody>
      <dsp:txXfrm>
        <a:off x="4599818" y="0"/>
        <a:ext cx="1425041" cy="1322479"/>
      </dsp:txXfrm>
    </dsp:sp>
    <dsp:sp modelId="{A6697B98-BC63-1544-9EC4-8C0257A9FA98}">
      <dsp:nvSpPr>
        <dsp:cNvPr id="0" name=""/>
        <dsp:cNvSpPr/>
      </dsp:nvSpPr>
      <dsp:spPr>
        <a:xfrm>
          <a:off x="4742322" y="1323770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Pain under acromion with shoulder testing is a key finding.</a:t>
          </a:r>
        </a:p>
      </dsp:txBody>
      <dsp:txXfrm>
        <a:off x="4775712" y="1357160"/>
        <a:ext cx="1073252" cy="1262371"/>
      </dsp:txXfrm>
    </dsp:sp>
    <dsp:sp modelId="{5648EB0A-E44B-4D4C-A1F2-B8E3F110EDB1}">
      <dsp:nvSpPr>
        <dsp:cNvPr id="0" name=""/>
        <dsp:cNvSpPr/>
      </dsp:nvSpPr>
      <dsp:spPr>
        <a:xfrm>
          <a:off x="4742322" y="2857407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Bursitis often produces a “crunchy” sound or sensation.</a:t>
          </a:r>
        </a:p>
      </dsp:txBody>
      <dsp:txXfrm>
        <a:off x="4775712" y="2890797"/>
        <a:ext cx="1073252" cy="1262371"/>
      </dsp:txXfrm>
    </dsp:sp>
    <dsp:sp modelId="{AA0E655F-4771-D743-B537-9B07BFE2AEC1}">
      <dsp:nvSpPr>
        <dsp:cNvPr id="0" name=""/>
        <dsp:cNvSpPr/>
      </dsp:nvSpPr>
      <dsp:spPr>
        <a:xfrm>
          <a:off x="6131737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Diagnostic Evidence</a:t>
          </a:r>
        </a:p>
      </dsp:txBody>
      <dsp:txXfrm>
        <a:off x="6131737" y="0"/>
        <a:ext cx="1425041" cy="1322479"/>
      </dsp:txXfrm>
    </dsp:sp>
    <dsp:sp modelId="{30A1652D-F658-1847-B3C7-D1A432601823}">
      <dsp:nvSpPr>
        <dsp:cNvPr id="0" name=""/>
        <dsp:cNvSpPr/>
      </dsp:nvSpPr>
      <dsp:spPr>
        <a:xfrm>
          <a:off x="6274241" y="1323770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Neer’s Test (sensitivity 72%, specificity 60%).</a:t>
          </a:r>
        </a:p>
      </dsp:txBody>
      <dsp:txXfrm>
        <a:off x="6307631" y="1357160"/>
        <a:ext cx="1073252" cy="1262371"/>
      </dsp:txXfrm>
    </dsp:sp>
    <dsp:sp modelId="{F406EA00-ECDC-0149-A044-60C38BB334E0}">
      <dsp:nvSpPr>
        <dsp:cNvPr id="0" name=""/>
        <dsp:cNvSpPr/>
      </dsp:nvSpPr>
      <dsp:spPr>
        <a:xfrm>
          <a:off x="6274241" y="2857407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Hawkins Kennedy test (sensitivity 80%, specificity 56%).</a:t>
          </a:r>
        </a:p>
      </dsp:txBody>
      <dsp:txXfrm>
        <a:off x="6307631" y="2890797"/>
        <a:ext cx="1073252" cy="1262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2BDAD-8A3F-4D42-AFC3-D6C547D520DB}">
      <dsp:nvSpPr>
        <dsp:cNvPr id="0" name=""/>
        <dsp:cNvSpPr/>
      </dsp:nvSpPr>
      <dsp:spPr>
        <a:xfrm>
          <a:off x="4060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sp:txBody>
      <dsp:txXfrm>
        <a:off x="4060" y="0"/>
        <a:ext cx="1425041" cy="1322479"/>
      </dsp:txXfrm>
    </dsp:sp>
    <dsp:sp modelId="{54D6F162-01F7-9F47-8A25-9C0398C233F5}">
      <dsp:nvSpPr>
        <dsp:cNvPr id="0" name=""/>
        <dsp:cNvSpPr/>
      </dsp:nvSpPr>
      <dsp:spPr>
        <a:xfrm>
          <a:off x="145983" y="1283048"/>
          <a:ext cx="1141195" cy="84976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Anterior / Anterolateral shoulder pain.</a:t>
          </a:r>
        </a:p>
      </dsp:txBody>
      <dsp:txXfrm>
        <a:off x="170872" y="1307937"/>
        <a:ext cx="1091417" cy="799989"/>
      </dsp:txXfrm>
    </dsp:sp>
    <dsp:sp modelId="{BED6E38B-14DC-5144-810B-D676B0E8CD3E}">
      <dsp:nvSpPr>
        <dsp:cNvPr id="0" name=""/>
        <dsp:cNvSpPr/>
      </dsp:nvSpPr>
      <dsp:spPr>
        <a:xfrm>
          <a:off x="145983" y="2306161"/>
          <a:ext cx="1141195" cy="8831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Painful arc moving overhead from 60 degrees.</a:t>
          </a:r>
        </a:p>
      </dsp:txBody>
      <dsp:txXfrm>
        <a:off x="171849" y="2332027"/>
        <a:ext cx="1089463" cy="831393"/>
      </dsp:txXfrm>
    </dsp:sp>
    <dsp:sp modelId="{F996D66A-4CEE-6D4C-A598-4BE3D9D2E8F8}">
      <dsp:nvSpPr>
        <dsp:cNvPr id="0" name=""/>
        <dsp:cNvSpPr/>
      </dsp:nvSpPr>
      <dsp:spPr>
        <a:xfrm>
          <a:off x="146565" y="3322310"/>
          <a:ext cx="1140032" cy="86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Pain with general overhead activities.</a:t>
          </a:r>
        </a:p>
      </dsp:txBody>
      <dsp:txXfrm>
        <a:off x="171890" y="3347635"/>
        <a:ext cx="1089382" cy="813998"/>
      </dsp:txXfrm>
    </dsp:sp>
    <dsp:sp modelId="{6A4943FD-6259-3340-9399-79B949061122}">
      <dsp:nvSpPr>
        <dsp:cNvPr id="0" name=""/>
        <dsp:cNvSpPr/>
      </dsp:nvSpPr>
      <dsp:spPr>
        <a:xfrm>
          <a:off x="1535980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MOI</a:t>
          </a:r>
        </a:p>
      </dsp:txBody>
      <dsp:txXfrm>
        <a:off x="1535980" y="0"/>
        <a:ext cx="1425041" cy="1322479"/>
      </dsp:txXfrm>
    </dsp:sp>
    <dsp:sp modelId="{76930B5F-805F-284E-8BD2-CABB25D913EF}">
      <dsp:nvSpPr>
        <dsp:cNvPr id="0" name=""/>
        <dsp:cNvSpPr/>
      </dsp:nvSpPr>
      <dsp:spPr>
        <a:xfrm>
          <a:off x="1678484" y="1322855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Chronic MOI.</a:t>
          </a:r>
        </a:p>
      </dsp:txBody>
      <dsp:txXfrm>
        <a:off x="1703850" y="1348221"/>
        <a:ext cx="1089300" cy="815315"/>
      </dsp:txXfrm>
    </dsp:sp>
    <dsp:sp modelId="{2ECE10E1-A8E3-1141-B231-AE53B7A71AC9}">
      <dsp:nvSpPr>
        <dsp:cNvPr id="0" name=""/>
        <dsp:cNvSpPr/>
      </dsp:nvSpPr>
      <dsp:spPr>
        <a:xfrm>
          <a:off x="1678484" y="2322141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Repetitive overuse mechanism.</a:t>
          </a:r>
        </a:p>
      </dsp:txBody>
      <dsp:txXfrm>
        <a:off x="1703850" y="2347507"/>
        <a:ext cx="1089300" cy="815315"/>
      </dsp:txXfrm>
    </dsp:sp>
    <dsp:sp modelId="{65882CB7-EA1C-AA42-A5E1-A9420BDF235A}">
      <dsp:nvSpPr>
        <dsp:cNvPr id="0" name=""/>
        <dsp:cNvSpPr/>
      </dsp:nvSpPr>
      <dsp:spPr>
        <a:xfrm>
          <a:off x="1678484" y="3321426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Poor posture / scapular mechanics.</a:t>
          </a:r>
        </a:p>
      </dsp:txBody>
      <dsp:txXfrm>
        <a:off x="1703850" y="3346792"/>
        <a:ext cx="1089300" cy="815315"/>
      </dsp:txXfrm>
    </dsp:sp>
    <dsp:sp modelId="{0BCDD568-8B74-2D48-8168-BE4FC22724FB}">
      <dsp:nvSpPr>
        <dsp:cNvPr id="0" name=""/>
        <dsp:cNvSpPr/>
      </dsp:nvSpPr>
      <dsp:spPr>
        <a:xfrm>
          <a:off x="3067899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Evaluation Essentials</a:t>
          </a:r>
        </a:p>
      </dsp:txBody>
      <dsp:txXfrm>
        <a:off x="3067899" y="0"/>
        <a:ext cx="1425041" cy="1322479"/>
      </dsp:txXfrm>
    </dsp:sp>
    <dsp:sp modelId="{B7761BD4-ED04-064D-A14A-001886FF36F7}">
      <dsp:nvSpPr>
        <dsp:cNvPr id="0" name=""/>
        <dsp:cNvSpPr/>
      </dsp:nvSpPr>
      <dsp:spPr>
        <a:xfrm>
          <a:off x="3210403" y="1323770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Evaluate Scapular mechanics and postural positioning.</a:t>
          </a:r>
        </a:p>
      </dsp:txBody>
      <dsp:txXfrm>
        <a:off x="3243793" y="1357160"/>
        <a:ext cx="1073252" cy="1262371"/>
      </dsp:txXfrm>
    </dsp:sp>
    <dsp:sp modelId="{CA2D0A25-2311-E040-A414-270C1EEEBD35}">
      <dsp:nvSpPr>
        <dsp:cNvPr id="0" name=""/>
        <dsp:cNvSpPr/>
      </dsp:nvSpPr>
      <dsp:spPr>
        <a:xfrm>
          <a:off x="3210403" y="2857407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Empty Can, Neer’s, Hawkins Kennedy.</a:t>
          </a:r>
        </a:p>
      </dsp:txBody>
      <dsp:txXfrm>
        <a:off x="3243793" y="2890797"/>
        <a:ext cx="1073252" cy="1262371"/>
      </dsp:txXfrm>
    </dsp:sp>
    <dsp:sp modelId="{D1BB138F-4024-F34C-B4D7-6EA991524076}">
      <dsp:nvSpPr>
        <dsp:cNvPr id="0" name=""/>
        <dsp:cNvSpPr/>
      </dsp:nvSpPr>
      <dsp:spPr>
        <a:xfrm>
          <a:off x="4599818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Key Findings</a:t>
          </a:r>
        </a:p>
      </dsp:txBody>
      <dsp:txXfrm>
        <a:off x="4599818" y="0"/>
        <a:ext cx="1425041" cy="1322479"/>
      </dsp:txXfrm>
    </dsp:sp>
    <dsp:sp modelId="{CD9258C9-5A9C-2142-884B-FF7BAFBE67B0}">
      <dsp:nvSpPr>
        <dsp:cNvPr id="0" name=""/>
        <dsp:cNvSpPr/>
      </dsp:nvSpPr>
      <dsp:spPr>
        <a:xfrm>
          <a:off x="4742322" y="1322479"/>
          <a:ext cx="1140032" cy="28653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Over 30’s presenting with impingement may be hypomobile.</a:t>
          </a:r>
        </a:p>
      </dsp:txBody>
      <dsp:txXfrm>
        <a:off x="4775712" y="1355869"/>
        <a:ext cx="1073252" cy="2798591"/>
      </dsp:txXfrm>
    </dsp:sp>
    <dsp:sp modelId="{AA0E655F-4771-D743-B537-9B07BFE2AEC1}">
      <dsp:nvSpPr>
        <dsp:cNvPr id="0" name=""/>
        <dsp:cNvSpPr/>
      </dsp:nvSpPr>
      <dsp:spPr>
        <a:xfrm>
          <a:off x="6131737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Diagnostic Evidence</a:t>
          </a:r>
        </a:p>
      </dsp:txBody>
      <dsp:txXfrm>
        <a:off x="6131737" y="0"/>
        <a:ext cx="1425041" cy="1322479"/>
      </dsp:txXfrm>
    </dsp:sp>
    <dsp:sp modelId="{3BD2528F-503C-7E4A-B30C-E06D814D8931}">
      <dsp:nvSpPr>
        <dsp:cNvPr id="0" name=""/>
        <dsp:cNvSpPr/>
      </dsp:nvSpPr>
      <dsp:spPr>
        <a:xfrm>
          <a:off x="6274241" y="1322855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Empty can test (sensitivity up to 89%, specificity up to 82%).</a:t>
          </a:r>
        </a:p>
      </dsp:txBody>
      <dsp:txXfrm>
        <a:off x="6299607" y="1348221"/>
        <a:ext cx="1089300" cy="815315"/>
      </dsp:txXfrm>
    </dsp:sp>
    <dsp:sp modelId="{30A1652D-F658-1847-B3C7-D1A432601823}">
      <dsp:nvSpPr>
        <dsp:cNvPr id="0" name=""/>
        <dsp:cNvSpPr/>
      </dsp:nvSpPr>
      <dsp:spPr>
        <a:xfrm>
          <a:off x="6274241" y="2322141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Neer’s Test (sensitivity 72%, specificity 60%).</a:t>
          </a:r>
        </a:p>
      </dsp:txBody>
      <dsp:txXfrm>
        <a:off x="6299607" y="2347507"/>
        <a:ext cx="1089300" cy="815315"/>
      </dsp:txXfrm>
    </dsp:sp>
    <dsp:sp modelId="{F406EA00-ECDC-0149-A044-60C38BB334E0}">
      <dsp:nvSpPr>
        <dsp:cNvPr id="0" name=""/>
        <dsp:cNvSpPr/>
      </dsp:nvSpPr>
      <dsp:spPr>
        <a:xfrm>
          <a:off x="6274241" y="3321426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Hawkins Kennedy test (sensitivity 80%, specificity 56%).</a:t>
          </a:r>
        </a:p>
      </dsp:txBody>
      <dsp:txXfrm>
        <a:off x="6299607" y="3346792"/>
        <a:ext cx="1089300" cy="815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2BDAD-8A3F-4D42-AFC3-D6C547D520DB}">
      <dsp:nvSpPr>
        <dsp:cNvPr id="0" name=""/>
        <dsp:cNvSpPr/>
      </dsp:nvSpPr>
      <dsp:spPr>
        <a:xfrm>
          <a:off x="4060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sp:txBody>
      <dsp:txXfrm>
        <a:off x="4060" y="0"/>
        <a:ext cx="1425041" cy="1322479"/>
      </dsp:txXfrm>
    </dsp:sp>
    <dsp:sp modelId="{54D6F162-01F7-9F47-8A25-9C0398C233F5}">
      <dsp:nvSpPr>
        <dsp:cNvPr id="0" name=""/>
        <dsp:cNvSpPr/>
      </dsp:nvSpPr>
      <dsp:spPr>
        <a:xfrm>
          <a:off x="146565" y="1322855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Anterior/lateral shoulder pain.</a:t>
          </a:r>
        </a:p>
      </dsp:txBody>
      <dsp:txXfrm>
        <a:off x="171931" y="1348221"/>
        <a:ext cx="1089300" cy="815315"/>
      </dsp:txXfrm>
    </dsp:sp>
    <dsp:sp modelId="{BED6E38B-14DC-5144-810B-D676B0E8CD3E}">
      <dsp:nvSpPr>
        <dsp:cNvPr id="0" name=""/>
        <dsp:cNvSpPr/>
      </dsp:nvSpPr>
      <dsp:spPr>
        <a:xfrm>
          <a:off x="146565" y="2322141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Pain moving overhead &gt; 60 degrees.</a:t>
          </a:r>
        </a:p>
      </dsp:txBody>
      <dsp:txXfrm>
        <a:off x="171931" y="2347507"/>
        <a:ext cx="1089300" cy="815315"/>
      </dsp:txXfrm>
    </dsp:sp>
    <dsp:sp modelId="{C3FA9877-20C4-C84F-81B3-90C28E0BC09F}">
      <dsp:nvSpPr>
        <dsp:cNvPr id="0" name=""/>
        <dsp:cNvSpPr/>
      </dsp:nvSpPr>
      <dsp:spPr>
        <a:xfrm>
          <a:off x="146565" y="3321426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May have popping to cracking sounds.</a:t>
          </a:r>
        </a:p>
      </dsp:txBody>
      <dsp:txXfrm>
        <a:off x="171931" y="3346792"/>
        <a:ext cx="1089300" cy="815315"/>
      </dsp:txXfrm>
    </dsp:sp>
    <dsp:sp modelId="{6A4943FD-6259-3340-9399-79B949061122}">
      <dsp:nvSpPr>
        <dsp:cNvPr id="0" name=""/>
        <dsp:cNvSpPr/>
      </dsp:nvSpPr>
      <dsp:spPr>
        <a:xfrm>
          <a:off x="1535980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MOI</a:t>
          </a:r>
        </a:p>
      </dsp:txBody>
      <dsp:txXfrm>
        <a:off x="1535980" y="0"/>
        <a:ext cx="1425041" cy="1322479"/>
      </dsp:txXfrm>
    </dsp:sp>
    <dsp:sp modelId="{76930B5F-805F-284E-8BD2-CABB25D913EF}">
      <dsp:nvSpPr>
        <dsp:cNvPr id="0" name=""/>
        <dsp:cNvSpPr/>
      </dsp:nvSpPr>
      <dsp:spPr>
        <a:xfrm>
          <a:off x="1678484" y="1323770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Chronic overuse mechanism.</a:t>
          </a:r>
        </a:p>
      </dsp:txBody>
      <dsp:txXfrm>
        <a:off x="1711874" y="1357160"/>
        <a:ext cx="1073252" cy="1262371"/>
      </dsp:txXfrm>
    </dsp:sp>
    <dsp:sp modelId="{2ECE10E1-A8E3-1141-B231-AE53B7A71AC9}">
      <dsp:nvSpPr>
        <dsp:cNvPr id="0" name=""/>
        <dsp:cNvSpPr/>
      </dsp:nvSpPr>
      <dsp:spPr>
        <a:xfrm>
          <a:off x="1678484" y="2857407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Poor posture and scapular mechanics are contributing factors.</a:t>
          </a:r>
        </a:p>
      </dsp:txBody>
      <dsp:txXfrm>
        <a:off x="1711874" y="2890797"/>
        <a:ext cx="1073252" cy="1262371"/>
      </dsp:txXfrm>
    </dsp:sp>
    <dsp:sp modelId="{0BCDD568-8B74-2D48-8168-BE4FC22724FB}">
      <dsp:nvSpPr>
        <dsp:cNvPr id="0" name=""/>
        <dsp:cNvSpPr/>
      </dsp:nvSpPr>
      <dsp:spPr>
        <a:xfrm>
          <a:off x="3067899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Evaluation Essentials</a:t>
          </a:r>
        </a:p>
      </dsp:txBody>
      <dsp:txXfrm>
        <a:off x="3067899" y="0"/>
        <a:ext cx="1425041" cy="1322479"/>
      </dsp:txXfrm>
    </dsp:sp>
    <dsp:sp modelId="{C6F4FAE1-DED8-4A4A-957D-600AA7D45CFB}">
      <dsp:nvSpPr>
        <dsp:cNvPr id="0" name=""/>
        <dsp:cNvSpPr/>
      </dsp:nvSpPr>
      <dsp:spPr>
        <a:xfrm>
          <a:off x="3210403" y="1323770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Palpate rotator cuff tendons.</a:t>
          </a:r>
        </a:p>
      </dsp:txBody>
      <dsp:txXfrm>
        <a:off x="3243793" y="1357160"/>
        <a:ext cx="1073252" cy="1262371"/>
      </dsp:txXfrm>
    </dsp:sp>
    <dsp:sp modelId="{CA2D0A25-2311-E040-A414-270C1EEEBD35}">
      <dsp:nvSpPr>
        <dsp:cNvPr id="0" name=""/>
        <dsp:cNvSpPr/>
      </dsp:nvSpPr>
      <dsp:spPr>
        <a:xfrm>
          <a:off x="3210403" y="2857407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Empty/Full can,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b="0" i="0" u="none" kern="1200" dirty="0"/>
            <a:t>Painful Arc (Supra)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Gerber lift off (Subscap) </a:t>
          </a:r>
        </a:p>
      </dsp:txBody>
      <dsp:txXfrm>
        <a:off x="3243793" y="2890797"/>
        <a:ext cx="1073252" cy="1262371"/>
      </dsp:txXfrm>
    </dsp:sp>
    <dsp:sp modelId="{D1BB138F-4024-F34C-B4D7-6EA991524076}">
      <dsp:nvSpPr>
        <dsp:cNvPr id="0" name=""/>
        <dsp:cNvSpPr/>
      </dsp:nvSpPr>
      <dsp:spPr>
        <a:xfrm>
          <a:off x="4599818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Key Findings</a:t>
          </a:r>
        </a:p>
      </dsp:txBody>
      <dsp:txXfrm>
        <a:off x="4599818" y="0"/>
        <a:ext cx="1425041" cy="1322479"/>
      </dsp:txXfrm>
    </dsp:sp>
    <dsp:sp modelId="{A6697B98-BC63-1544-9EC4-8C0257A9FA98}">
      <dsp:nvSpPr>
        <dsp:cNvPr id="0" name=""/>
        <dsp:cNvSpPr/>
      </dsp:nvSpPr>
      <dsp:spPr>
        <a:xfrm>
          <a:off x="4742322" y="1323770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Pain at rest as tendinopathy progresses.</a:t>
          </a:r>
        </a:p>
      </dsp:txBody>
      <dsp:txXfrm>
        <a:off x="4775712" y="1357160"/>
        <a:ext cx="1073252" cy="1262371"/>
      </dsp:txXfrm>
    </dsp:sp>
    <dsp:sp modelId="{CD9258C9-5A9C-2142-884B-FF7BAFBE67B0}">
      <dsp:nvSpPr>
        <dsp:cNvPr id="0" name=""/>
        <dsp:cNvSpPr/>
      </dsp:nvSpPr>
      <dsp:spPr>
        <a:xfrm>
          <a:off x="4742322" y="2857407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Rotator cuff weakness and GH instability.</a:t>
          </a:r>
        </a:p>
      </dsp:txBody>
      <dsp:txXfrm>
        <a:off x="4775712" y="2890797"/>
        <a:ext cx="1073252" cy="1262371"/>
      </dsp:txXfrm>
    </dsp:sp>
    <dsp:sp modelId="{AA0E655F-4771-D743-B537-9B07BFE2AEC1}">
      <dsp:nvSpPr>
        <dsp:cNvPr id="0" name=""/>
        <dsp:cNvSpPr/>
      </dsp:nvSpPr>
      <dsp:spPr>
        <a:xfrm>
          <a:off x="6131737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Diagnostic Evidence</a:t>
          </a:r>
        </a:p>
      </dsp:txBody>
      <dsp:txXfrm>
        <a:off x="6131737" y="0"/>
        <a:ext cx="1425041" cy="1322479"/>
      </dsp:txXfrm>
    </dsp:sp>
    <dsp:sp modelId="{30A1652D-F658-1847-B3C7-D1A432601823}">
      <dsp:nvSpPr>
        <dsp:cNvPr id="0" name=""/>
        <dsp:cNvSpPr/>
      </dsp:nvSpPr>
      <dsp:spPr>
        <a:xfrm>
          <a:off x="6274241" y="1322855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Empty can test (sensitivity up to 89%, specificity up to 82%).</a:t>
          </a:r>
        </a:p>
      </dsp:txBody>
      <dsp:txXfrm>
        <a:off x="6299607" y="1348221"/>
        <a:ext cx="1089300" cy="815315"/>
      </dsp:txXfrm>
    </dsp:sp>
    <dsp:sp modelId="{F406EA00-ECDC-0149-A044-60C38BB334E0}">
      <dsp:nvSpPr>
        <dsp:cNvPr id="0" name=""/>
        <dsp:cNvSpPr/>
      </dsp:nvSpPr>
      <dsp:spPr>
        <a:xfrm>
          <a:off x="6274241" y="2322141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Painful Arc (sensitivity 33% specificity 81%).</a:t>
          </a:r>
        </a:p>
      </dsp:txBody>
      <dsp:txXfrm>
        <a:off x="6299607" y="2347507"/>
        <a:ext cx="1089300" cy="815315"/>
      </dsp:txXfrm>
    </dsp:sp>
    <dsp:sp modelId="{738A2045-635B-CA44-81FE-DB19CA2204C3}">
      <dsp:nvSpPr>
        <dsp:cNvPr id="0" name=""/>
        <dsp:cNvSpPr/>
      </dsp:nvSpPr>
      <dsp:spPr>
        <a:xfrm>
          <a:off x="6274241" y="3312369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Lift off test (sensitivity up to 62%, specificity up to 98%).</a:t>
          </a:r>
        </a:p>
      </dsp:txBody>
      <dsp:txXfrm>
        <a:off x="6299607" y="3337735"/>
        <a:ext cx="1089300" cy="815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2BDAD-8A3F-4D42-AFC3-D6C547D520DB}">
      <dsp:nvSpPr>
        <dsp:cNvPr id="0" name=""/>
        <dsp:cNvSpPr/>
      </dsp:nvSpPr>
      <dsp:spPr>
        <a:xfrm>
          <a:off x="4060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sp:txBody>
      <dsp:txXfrm>
        <a:off x="4060" y="0"/>
        <a:ext cx="1425041" cy="1322479"/>
      </dsp:txXfrm>
    </dsp:sp>
    <dsp:sp modelId="{54D6F162-01F7-9F47-8A25-9C0398C233F5}">
      <dsp:nvSpPr>
        <dsp:cNvPr id="0" name=""/>
        <dsp:cNvSpPr/>
      </dsp:nvSpPr>
      <dsp:spPr>
        <a:xfrm>
          <a:off x="146565" y="1322855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Tenderness over anterior upper arm at biceps tendon.</a:t>
          </a:r>
        </a:p>
      </dsp:txBody>
      <dsp:txXfrm>
        <a:off x="171931" y="1348221"/>
        <a:ext cx="1089300" cy="815315"/>
      </dsp:txXfrm>
    </dsp:sp>
    <dsp:sp modelId="{BED6E38B-14DC-5144-810B-D676B0E8CD3E}">
      <dsp:nvSpPr>
        <dsp:cNvPr id="0" name=""/>
        <dsp:cNvSpPr/>
      </dsp:nvSpPr>
      <dsp:spPr>
        <a:xfrm>
          <a:off x="146565" y="2322141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Pain overhead and throwing motions.</a:t>
          </a:r>
        </a:p>
      </dsp:txBody>
      <dsp:txXfrm>
        <a:off x="171931" y="2347507"/>
        <a:ext cx="1089300" cy="815315"/>
      </dsp:txXfrm>
    </dsp:sp>
    <dsp:sp modelId="{F996D66A-4CEE-6D4C-A598-4BE3D9D2E8F8}">
      <dsp:nvSpPr>
        <dsp:cNvPr id="0" name=""/>
        <dsp:cNvSpPr/>
      </dsp:nvSpPr>
      <dsp:spPr>
        <a:xfrm>
          <a:off x="146565" y="3321426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May report snapping in front of shoulder.</a:t>
          </a:r>
        </a:p>
      </dsp:txBody>
      <dsp:txXfrm>
        <a:off x="171931" y="3346792"/>
        <a:ext cx="1089300" cy="815315"/>
      </dsp:txXfrm>
    </dsp:sp>
    <dsp:sp modelId="{6A4943FD-6259-3340-9399-79B949061122}">
      <dsp:nvSpPr>
        <dsp:cNvPr id="0" name=""/>
        <dsp:cNvSpPr/>
      </dsp:nvSpPr>
      <dsp:spPr>
        <a:xfrm>
          <a:off x="1535980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MOI</a:t>
          </a:r>
        </a:p>
      </dsp:txBody>
      <dsp:txXfrm>
        <a:off x="1535980" y="0"/>
        <a:ext cx="1425041" cy="1322479"/>
      </dsp:txXfrm>
    </dsp:sp>
    <dsp:sp modelId="{76930B5F-805F-284E-8BD2-CABB25D913EF}">
      <dsp:nvSpPr>
        <dsp:cNvPr id="0" name=""/>
        <dsp:cNvSpPr/>
      </dsp:nvSpPr>
      <dsp:spPr>
        <a:xfrm>
          <a:off x="1678484" y="1323770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Chronic MOI.</a:t>
          </a:r>
        </a:p>
      </dsp:txBody>
      <dsp:txXfrm>
        <a:off x="1711874" y="1357160"/>
        <a:ext cx="1073252" cy="1262371"/>
      </dsp:txXfrm>
    </dsp:sp>
    <dsp:sp modelId="{2ECE10E1-A8E3-1141-B231-AE53B7A71AC9}">
      <dsp:nvSpPr>
        <dsp:cNvPr id="0" name=""/>
        <dsp:cNvSpPr/>
      </dsp:nvSpPr>
      <dsp:spPr>
        <a:xfrm>
          <a:off x="1678484" y="2857407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Repetitive overhead activities.</a:t>
          </a:r>
        </a:p>
      </dsp:txBody>
      <dsp:txXfrm>
        <a:off x="1711874" y="2890797"/>
        <a:ext cx="1073252" cy="1262371"/>
      </dsp:txXfrm>
    </dsp:sp>
    <dsp:sp modelId="{0BCDD568-8B74-2D48-8168-BE4FC22724FB}">
      <dsp:nvSpPr>
        <dsp:cNvPr id="0" name=""/>
        <dsp:cNvSpPr/>
      </dsp:nvSpPr>
      <dsp:spPr>
        <a:xfrm>
          <a:off x="3067899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Evaluation Essentials</a:t>
          </a:r>
        </a:p>
      </dsp:txBody>
      <dsp:txXfrm>
        <a:off x="3067899" y="0"/>
        <a:ext cx="1425041" cy="1322479"/>
      </dsp:txXfrm>
    </dsp:sp>
    <dsp:sp modelId="{5FDFFF6B-C490-204B-9DFD-53825B03BF6D}">
      <dsp:nvSpPr>
        <dsp:cNvPr id="0" name=""/>
        <dsp:cNvSpPr/>
      </dsp:nvSpPr>
      <dsp:spPr>
        <a:xfrm>
          <a:off x="3210403" y="1322855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Observe contour and tone of biceps for deformity.</a:t>
          </a:r>
        </a:p>
      </dsp:txBody>
      <dsp:txXfrm>
        <a:off x="3235769" y="1348221"/>
        <a:ext cx="1089300" cy="815315"/>
      </dsp:txXfrm>
    </dsp:sp>
    <dsp:sp modelId="{B7761BD4-ED04-064D-A14A-001886FF36F7}">
      <dsp:nvSpPr>
        <dsp:cNvPr id="0" name=""/>
        <dsp:cNvSpPr/>
      </dsp:nvSpPr>
      <dsp:spPr>
        <a:xfrm>
          <a:off x="3210403" y="2322141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Palpate for pain.</a:t>
          </a:r>
        </a:p>
      </dsp:txBody>
      <dsp:txXfrm>
        <a:off x="3235769" y="2347507"/>
        <a:ext cx="1089300" cy="815315"/>
      </dsp:txXfrm>
    </dsp:sp>
    <dsp:sp modelId="{CA2D0A25-2311-E040-A414-270C1EEEBD35}">
      <dsp:nvSpPr>
        <dsp:cNvPr id="0" name=""/>
        <dsp:cNvSpPr/>
      </dsp:nvSpPr>
      <dsp:spPr>
        <a:xfrm>
          <a:off x="3210403" y="3321426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Speed’s, Yergason’s, </a:t>
          </a:r>
        </a:p>
      </dsp:txBody>
      <dsp:txXfrm>
        <a:off x="3235769" y="3346792"/>
        <a:ext cx="1089300" cy="815315"/>
      </dsp:txXfrm>
    </dsp:sp>
    <dsp:sp modelId="{D1BB138F-4024-F34C-B4D7-6EA991524076}">
      <dsp:nvSpPr>
        <dsp:cNvPr id="0" name=""/>
        <dsp:cNvSpPr/>
      </dsp:nvSpPr>
      <dsp:spPr>
        <a:xfrm>
          <a:off x="4599818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Key Findings</a:t>
          </a:r>
        </a:p>
      </dsp:txBody>
      <dsp:txXfrm>
        <a:off x="4599818" y="0"/>
        <a:ext cx="1425041" cy="1322479"/>
      </dsp:txXfrm>
    </dsp:sp>
    <dsp:sp modelId="{A6697B98-BC63-1544-9EC4-8C0257A9FA98}">
      <dsp:nvSpPr>
        <dsp:cNvPr id="0" name=""/>
        <dsp:cNvSpPr/>
      </dsp:nvSpPr>
      <dsp:spPr>
        <a:xfrm>
          <a:off x="4742322" y="1322855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Classically tender over long head of biceps in bicipital groove.</a:t>
          </a:r>
        </a:p>
      </dsp:txBody>
      <dsp:txXfrm>
        <a:off x="4767688" y="1348221"/>
        <a:ext cx="1089300" cy="815315"/>
      </dsp:txXfrm>
    </dsp:sp>
    <dsp:sp modelId="{CD9258C9-5A9C-2142-884B-FF7BAFBE67B0}">
      <dsp:nvSpPr>
        <dsp:cNvPr id="0" name=""/>
        <dsp:cNvSpPr/>
      </dsp:nvSpPr>
      <dsp:spPr>
        <a:xfrm>
          <a:off x="4742322" y="2322141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Pain worsens with overhead lifting or activity.</a:t>
          </a:r>
        </a:p>
      </dsp:txBody>
      <dsp:txXfrm>
        <a:off x="4767688" y="2347507"/>
        <a:ext cx="1089300" cy="815315"/>
      </dsp:txXfrm>
    </dsp:sp>
    <dsp:sp modelId="{5648EB0A-E44B-4D4C-A1F2-B8E3F110EDB1}">
      <dsp:nvSpPr>
        <dsp:cNvPr id="0" name=""/>
        <dsp:cNvSpPr/>
      </dsp:nvSpPr>
      <dsp:spPr>
        <a:xfrm>
          <a:off x="4742322" y="3312369"/>
          <a:ext cx="1140032" cy="8660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Night pain is common.</a:t>
          </a:r>
        </a:p>
      </dsp:txBody>
      <dsp:txXfrm>
        <a:off x="4767688" y="3337735"/>
        <a:ext cx="1089300" cy="815315"/>
      </dsp:txXfrm>
    </dsp:sp>
    <dsp:sp modelId="{AA0E655F-4771-D743-B537-9B07BFE2AEC1}">
      <dsp:nvSpPr>
        <dsp:cNvPr id="0" name=""/>
        <dsp:cNvSpPr/>
      </dsp:nvSpPr>
      <dsp:spPr>
        <a:xfrm>
          <a:off x="6131737" y="0"/>
          <a:ext cx="1425041" cy="4408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Diagnostic Evidence</a:t>
          </a:r>
        </a:p>
      </dsp:txBody>
      <dsp:txXfrm>
        <a:off x="6131737" y="0"/>
        <a:ext cx="1425041" cy="1322479"/>
      </dsp:txXfrm>
    </dsp:sp>
    <dsp:sp modelId="{30A1652D-F658-1847-B3C7-D1A432601823}">
      <dsp:nvSpPr>
        <dsp:cNvPr id="0" name=""/>
        <dsp:cNvSpPr/>
      </dsp:nvSpPr>
      <dsp:spPr>
        <a:xfrm>
          <a:off x="6274241" y="1323770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Speed’s test (sensitivity 49% to 71%, specificity 60% to 85%).</a:t>
          </a:r>
        </a:p>
      </dsp:txBody>
      <dsp:txXfrm>
        <a:off x="6307631" y="1357160"/>
        <a:ext cx="1073252" cy="1262371"/>
      </dsp:txXfrm>
    </dsp:sp>
    <dsp:sp modelId="{F406EA00-ECDC-0149-A044-60C38BB334E0}">
      <dsp:nvSpPr>
        <dsp:cNvPr id="0" name=""/>
        <dsp:cNvSpPr/>
      </dsp:nvSpPr>
      <dsp:spPr>
        <a:xfrm>
          <a:off x="6274241" y="2857407"/>
          <a:ext cx="1140032" cy="13291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Yergason’s test (sensitivity 14% to 75%, specificity 78% to 81%).</a:t>
          </a:r>
        </a:p>
      </dsp:txBody>
      <dsp:txXfrm>
        <a:off x="6307631" y="2890797"/>
        <a:ext cx="1073252" cy="1262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A91D0-3EBB-4841-B0E5-78A208C464C8}">
      <dsp:nvSpPr>
        <dsp:cNvPr id="0" name=""/>
        <dsp:cNvSpPr/>
      </dsp:nvSpPr>
      <dsp:spPr>
        <a:xfrm>
          <a:off x="6663056" y="3614490"/>
          <a:ext cx="91440" cy="364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0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FF40D-07FF-6E4F-A24F-959A725044F1}">
      <dsp:nvSpPr>
        <dsp:cNvPr id="0" name=""/>
        <dsp:cNvSpPr/>
      </dsp:nvSpPr>
      <dsp:spPr>
        <a:xfrm>
          <a:off x="6663056" y="2620310"/>
          <a:ext cx="91440" cy="364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0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03808-6AF2-9B40-864C-7376AD2BCCDC}">
      <dsp:nvSpPr>
        <dsp:cNvPr id="0" name=""/>
        <dsp:cNvSpPr/>
      </dsp:nvSpPr>
      <dsp:spPr>
        <a:xfrm>
          <a:off x="4667820" y="1626130"/>
          <a:ext cx="2040955" cy="364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39"/>
              </a:lnTo>
              <a:lnTo>
                <a:pt x="2040955" y="217039"/>
              </a:lnTo>
              <a:lnTo>
                <a:pt x="2040955" y="3640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E19F6-457F-FB4D-A35E-2D8A3C6FDD81}">
      <dsp:nvSpPr>
        <dsp:cNvPr id="0" name=""/>
        <dsp:cNvSpPr/>
      </dsp:nvSpPr>
      <dsp:spPr>
        <a:xfrm>
          <a:off x="5030291" y="3614490"/>
          <a:ext cx="91440" cy="364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0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61439-9140-FC49-A83A-B258218F4CB1}">
      <dsp:nvSpPr>
        <dsp:cNvPr id="0" name=""/>
        <dsp:cNvSpPr/>
      </dsp:nvSpPr>
      <dsp:spPr>
        <a:xfrm>
          <a:off x="5030291" y="2620310"/>
          <a:ext cx="91440" cy="364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0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BA34C-C58B-244B-9445-B95CC4C3ABBF}">
      <dsp:nvSpPr>
        <dsp:cNvPr id="0" name=""/>
        <dsp:cNvSpPr/>
      </dsp:nvSpPr>
      <dsp:spPr>
        <a:xfrm>
          <a:off x="4667820" y="1626130"/>
          <a:ext cx="408191" cy="364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39"/>
              </a:lnTo>
              <a:lnTo>
                <a:pt x="408191" y="217039"/>
              </a:lnTo>
              <a:lnTo>
                <a:pt x="408191" y="3640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B2CC8-09CB-7C4E-BFE5-F2D4CC40CC55}">
      <dsp:nvSpPr>
        <dsp:cNvPr id="0" name=""/>
        <dsp:cNvSpPr/>
      </dsp:nvSpPr>
      <dsp:spPr>
        <a:xfrm>
          <a:off x="3397527" y="3614490"/>
          <a:ext cx="91440" cy="364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0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B89BE-C62F-C645-9BCB-C2A523B340D8}">
      <dsp:nvSpPr>
        <dsp:cNvPr id="0" name=""/>
        <dsp:cNvSpPr/>
      </dsp:nvSpPr>
      <dsp:spPr>
        <a:xfrm>
          <a:off x="2626865" y="2620310"/>
          <a:ext cx="816382" cy="364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39"/>
              </a:lnTo>
              <a:lnTo>
                <a:pt x="816382" y="217039"/>
              </a:lnTo>
              <a:lnTo>
                <a:pt x="816382" y="3640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60183-091E-994C-A035-E2BBF0FBA34C}">
      <dsp:nvSpPr>
        <dsp:cNvPr id="0" name=""/>
        <dsp:cNvSpPr/>
      </dsp:nvSpPr>
      <dsp:spPr>
        <a:xfrm>
          <a:off x="1764762" y="3614490"/>
          <a:ext cx="91440" cy="364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0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4CEBF-3A25-9540-B191-392CD42201E1}">
      <dsp:nvSpPr>
        <dsp:cNvPr id="0" name=""/>
        <dsp:cNvSpPr/>
      </dsp:nvSpPr>
      <dsp:spPr>
        <a:xfrm>
          <a:off x="1810482" y="2620310"/>
          <a:ext cx="816382" cy="364065"/>
        </a:xfrm>
        <a:custGeom>
          <a:avLst/>
          <a:gdLst/>
          <a:ahLst/>
          <a:cxnLst/>
          <a:rect l="0" t="0" r="0" b="0"/>
          <a:pathLst>
            <a:path>
              <a:moveTo>
                <a:pt x="816382" y="0"/>
              </a:moveTo>
              <a:lnTo>
                <a:pt x="816382" y="217039"/>
              </a:lnTo>
              <a:lnTo>
                <a:pt x="0" y="217039"/>
              </a:lnTo>
              <a:lnTo>
                <a:pt x="0" y="3640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510EF-80E5-CD4F-A8C2-A034AB629F7B}">
      <dsp:nvSpPr>
        <dsp:cNvPr id="0" name=""/>
        <dsp:cNvSpPr/>
      </dsp:nvSpPr>
      <dsp:spPr>
        <a:xfrm>
          <a:off x="2626865" y="1626130"/>
          <a:ext cx="2040955" cy="364065"/>
        </a:xfrm>
        <a:custGeom>
          <a:avLst/>
          <a:gdLst/>
          <a:ahLst/>
          <a:cxnLst/>
          <a:rect l="0" t="0" r="0" b="0"/>
          <a:pathLst>
            <a:path>
              <a:moveTo>
                <a:pt x="2040955" y="0"/>
              </a:moveTo>
              <a:lnTo>
                <a:pt x="2040955" y="217039"/>
              </a:lnTo>
              <a:lnTo>
                <a:pt x="0" y="217039"/>
              </a:lnTo>
              <a:lnTo>
                <a:pt x="0" y="3640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D6B0D-8FB5-5A4E-B338-1F8C2D678988}">
      <dsp:nvSpPr>
        <dsp:cNvPr id="0" name=""/>
        <dsp:cNvSpPr/>
      </dsp:nvSpPr>
      <dsp:spPr>
        <a:xfrm>
          <a:off x="4622100" y="631951"/>
          <a:ext cx="91440" cy="364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065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F86DC-7BAD-5345-9B17-E4444073CB25}">
      <dsp:nvSpPr>
        <dsp:cNvPr id="0" name=""/>
        <dsp:cNvSpPr/>
      </dsp:nvSpPr>
      <dsp:spPr>
        <a:xfrm>
          <a:off x="4059315" y="1837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Chronic</a:t>
          </a:r>
        </a:p>
      </dsp:txBody>
      <dsp:txXfrm>
        <a:off x="4059315" y="1837"/>
        <a:ext cx="1217010" cy="630113"/>
      </dsp:txXfrm>
    </dsp:sp>
    <dsp:sp modelId="{22390BA3-0804-424F-91EB-023219F34E41}">
      <dsp:nvSpPr>
        <dsp:cNvPr id="0" name=""/>
        <dsp:cNvSpPr/>
      </dsp:nvSpPr>
      <dsp:spPr>
        <a:xfrm>
          <a:off x="4302717" y="491925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MOI</a:t>
          </a:r>
        </a:p>
      </dsp:txBody>
      <dsp:txXfrm>
        <a:off x="4302717" y="491925"/>
        <a:ext cx="1095309" cy="210037"/>
      </dsp:txXfrm>
    </dsp:sp>
    <dsp:sp modelId="{D25F35BD-B16D-6446-AAE9-CD22270E659C}">
      <dsp:nvSpPr>
        <dsp:cNvPr id="0" name=""/>
        <dsp:cNvSpPr/>
      </dsp:nvSpPr>
      <dsp:spPr>
        <a:xfrm>
          <a:off x="4059315" y="99601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Pain moving overhead</a:t>
          </a:r>
          <a:endParaRPr lang="en-US" sz="1100" kern="1200" dirty="0"/>
        </a:p>
      </dsp:txBody>
      <dsp:txXfrm>
        <a:off x="4059315" y="996016"/>
        <a:ext cx="1217010" cy="630113"/>
      </dsp:txXfrm>
    </dsp:sp>
    <dsp:sp modelId="{75CA6C0E-0D4A-7348-A5F9-A657BF02C80A}">
      <dsp:nvSpPr>
        <dsp:cNvPr id="0" name=""/>
        <dsp:cNvSpPr/>
      </dsp:nvSpPr>
      <dsp:spPr>
        <a:xfrm>
          <a:off x="4302717" y="1486105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sp:txBody>
      <dsp:txXfrm>
        <a:off x="4302717" y="1486105"/>
        <a:ext cx="1095309" cy="210037"/>
      </dsp:txXfrm>
    </dsp:sp>
    <dsp:sp modelId="{14463EE5-C489-5D43-B37E-95FCEB594528}">
      <dsp:nvSpPr>
        <dsp:cNvPr id="0" name=""/>
        <dsp:cNvSpPr/>
      </dsp:nvSpPr>
      <dsp:spPr>
        <a:xfrm>
          <a:off x="2018359" y="199019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Anterior / Anterolateral shoulder pain</a:t>
          </a:r>
          <a:endParaRPr lang="en-US" sz="1100" kern="1200" dirty="0"/>
        </a:p>
      </dsp:txBody>
      <dsp:txXfrm>
        <a:off x="2018359" y="1990196"/>
        <a:ext cx="1217010" cy="630113"/>
      </dsp:txXfrm>
    </dsp:sp>
    <dsp:sp modelId="{065AC34A-FDDB-1E4C-B0F2-AC2BE017269D}">
      <dsp:nvSpPr>
        <dsp:cNvPr id="0" name=""/>
        <dsp:cNvSpPr/>
      </dsp:nvSpPr>
      <dsp:spPr>
        <a:xfrm>
          <a:off x="2261762" y="2480285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</a:p>
      </dsp:txBody>
      <dsp:txXfrm>
        <a:off x="2261762" y="2480285"/>
        <a:ext cx="1095309" cy="210037"/>
      </dsp:txXfrm>
    </dsp:sp>
    <dsp:sp modelId="{3896318E-33C7-2948-BFE4-02DC31EF6906}">
      <dsp:nvSpPr>
        <dsp:cNvPr id="0" name=""/>
        <dsp:cNvSpPr/>
      </dsp:nvSpPr>
      <dsp:spPr>
        <a:xfrm>
          <a:off x="1201977" y="298437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Full/Empty can, Painful Arc, Gerber lift off test.</a:t>
          </a:r>
          <a:endParaRPr lang="en-US" sz="1100" kern="1200" dirty="0"/>
        </a:p>
      </dsp:txBody>
      <dsp:txXfrm>
        <a:off x="1201977" y="2984376"/>
        <a:ext cx="1217010" cy="630113"/>
      </dsp:txXfrm>
    </dsp:sp>
    <dsp:sp modelId="{D83269C3-8B1F-CD43-B716-A37699205CC3}">
      <dsp:nvSpPr>
        <dsp:cNvPr id="0" name=""/>
        <dsp:cNvSpPr/>
      </dsp:nvSpPr>
      <dsp:spPr>
        <a:xfrm>
          <a:off x="1445379" y="3474465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 Tests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45379" y="3474465"/>
        <a:ext cx="1095309" cy="210037"/>
      </dsp:txXfrm>
    </dsp:sp>
    <dsp:sp modelId="{CDCF6C52-561B-3E4D-9955-F1B754226A9F}">
      <dsp:nvSpPr>
        <dsp:cNvPr id="0" name=""/>
        <dsp:cNvSpPr/>
      </dsp:nvSpPr>
      <dsp:spPr>
        <a:xfrm>
          <a:off x="1201977" y="397855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Rotator Cuff Tendinopathy</a:t>
          </a:r>
          <a:endParaRPr lang="en-US" sz="1100" kern="1200" dirty="0"/>
        </a:p>
      </dsp:txBody>
      <dsp:txXfrm>
        <a:off x="1201977" y="3978556"/>
        <a:ext cx="1217010" cy="630113"/>
      </dsp:txXfrm>
    </dsp:sp>
    <dsp:sp modelId="{8466FAE7-5665-BC4D-BF99-FBEB83647915}">
      <dsp:nvSpPr>
        <dsp:cNvPr id="0" name=""/>
        <dsp:cNvSpPr/>
      </dsp:nvSpPr>
      <dsp:spPr>
        <a:xfrm>
          <a:off x="1445379" y="4468644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Diagnosis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45379" y="4468644"/>
        <a:ext cx="1095309" cy="210037"/>
      </dsp:txXfrm>
    </dsp:sp>
    <dsp:sp modelId="{88ABA148-0AE7-C947-B286-C41A37847027}">
      <dsp:nvSpPr>
        <dsp:cNvPr id="0" name=""/>
        <dsp:cNvSpPr/>
      </dsp:nvSpPr>
      <dsp:spPr>
        <a:xfrm>
          <a:off x="2834742" y="298437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Empty Can, Neer’s, Hawkins Kennedy</a:t>
          </a:r>
          <a:endParaRPr lang="en-US" sz="1100" kern="1200" dirty="0"/>
        </a:p>
      </dsp:txBody>
      <dsp:txXfrm>
        <a:off x="2834742" y="2984376"/>
        <a:ext cx="1217010" cy="630113"/>
      </dsp:txXfrm>
    </dsp:sp>
    <dsp:sp modelId="{E1919DA0-DB0A-EB42-9C87-03CDD8D89A44}">
      <dsp:nvSpPr>
        <dsp:cNvPr id="0" name=""/>
        <dsp:cNvSpPr/>
      </dsp:nvSpPr>
      <dsp:spPr>
        <a:xfrm>
          <a:off x="3078144" y="3474465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 Tests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78144" y="3474465"/>
        <a:ext cx="1095309" cy="210037"/>
      </dsp:txXfrm>
    </dsp:sp>
    <dsp:sp modelId="{EC1609EE-ECFB-024C-87AB-5129860A8781}">
      <dsp:nvSpPr>
        <dsp:cNvPr id="0" name=""/>
        <dsp:cNvSpPr/>
      </dsp:nvSpPr>
      <dsp:spPr>
        <a:xfrm>
          <a:off x="2834742" y="397855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Primary Impingement Syndrome</a:t>
          </a:r>
          <a:endParaRPr lang="en-US" sz="1100" kern="1200" dirty="0"/>
        </a:p>
      </dsp:txBody>
      <dsp:txXfrm>
        <a:off x="2834742" y="3978556"/>
        <a:ext cx="1217010" cy="630113"/>
      </dsp:txXfrm>
    </dsp:sp>
    <dsp:sp modelId="{5E36B112-E972-284F-B902-A762928BCB00}">
      <dsp:nvSpPr>
        <dsp:cNvPr id="0" name=""/>
        <dsp:cNvSpPr/>
      </dsp:nvSpPr>
      <dsp:spPr>
        <a:xfrm>
          <a:off x="3078144" y="4468644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Diagnosis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78144" y="4468644"/>
        <a:ext cx="1095309" cy="210037"/>
      </dsp:txXfrm>
    </dsp:sp>
    <dsp:sp modelId="{90605039-6CE3-0941-88EE-D4C3BEA2DAFA}">
      <dsp:nvSpPr>
        <dsp:cNvPr id="0" name=""/>
        <dsp:cNvSpPr/>
      </dsp:nvSpPr>
      <dsp:spPr>
        <a:xfrm>
          <a:off x="4467506" y="199019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Localized subacromial pain</a:t>
          </a:r>
          <a:endParaRPr lang="en-US" sz="1100" kern="1200" dirty="0"/>
        </a:p>
      </dsp:txBody>
      <dsp:txXfrm>
        <a:off x="4467506" y="1990196"/>
        <a:ext cx="1217010" cy="630113"/>
      </dsp:txXfrm>
    </dsp:sp>
    <dsp:sp modelId="{07CE1805-B602-C44E-8FA8-0C204DB1E84C}">
      <dsp:nvSpPr>
        <dsp:cNvPr id="0" name=""/>
        <dsp:cNvSpPr/>
      </dsp:nvSpPr>
      <dsp:spPr>
        <a:xfrm>
          <a:off x="4710908" y="2480285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History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710908" y="2480285"/>
        <a:ext cx="1095309" cy="210037"/>
      </dsp:txXfrm>
    </dsp:sp>
    <dsp:sp modelId="{DC5CE2B0-BFF1-6949-802A-8B28702482D1}">
      <dsp:nvSpPr>
        <dsp:cNvPr id="0" name=""/>
        <dsp:cNvSpPr/>
      </dsp:nvSpPr>
      <dsp:spPr>
        <a:xfrm>
          <a:off x="4467506" y="298437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Neer’s, Hawkins Kennedy</a:t>
          </a:r>
          <a:endParaRPr lang="en-US" sz="1100" kern="1200" dirty="0"/>
        </a:p>
      </dsp:txBody>
      <dsp:txXfrm>
        <a:off x="4467506" y="2984376"/>
        <a:ext cx="1217010" cy="630113"/>
      </dsp:txXfrm>
    </dsp:sp>
    <dsp:sp modelId="{EC63020C-362F-F246-9B5C-93B942283AF6}">
      <dsp:nvSpPr>
        <dsp:cNvPr id="0" name=""/>
        <dsp:cNvSpPr/>
      </dsp:nvSpPr>
      <dsp:spPr>
        <a:xfrm>
          <a:off x="4710908" y="3474465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 Tests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710908" y="3474465"/>
        <a:ext cx="1095309" cy="210037"/>
      </dsp:txXfrm>
    </dsp:sp>
    <dsp:sp modelId="{90FF29B2-09A1-0A46-AAE4-8F4C796A4252}">
      <dsp:nvSpPr>
        <dsp:cNvPr id="0" name=""/>
        <dsp:cNvSpPr/>
      </dsp:nvSpPr>
      <dsp:spPr>
        <a:xfrm>
          <a:off x="4467506" y="397855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Subacromial Bursitis</a:t>
          </a:r>
          <a:endParaRPr lang="en-US" sz="1100" kern="1200" dirty="0"/>
        </a:p>
      </dsp:txBody>
      <dsp:txXfrm>
        <a:off x="4467506" y="3978556"/>
        <a:ext cx="1217010" cy="630113"/>
      </dsp:txXfrm>
    </dsp:sp>
    <dsp:sp modelId="{AD5A4CA0-280E-994E-83BB-0EB09778DF93}">
      <dsp:nvSpPr>
        <dsp:cNvPr id="0" name=""/>
        <dsp:cNvSpPr/>
      </dsp:nvSpPr>
      <dsp:spPr>
        <a:xfrm>
          <a:off x="4710908" y="4468644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Diagnosis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710908" y="4468644"/>
        <a:ext cx="1095309" cy="210037"/>
      </dsp:txXfrm>
    </dsp:sp>
    <dsp:sp modelId="{FD7C5479-9CBA-A340-A032-7BD1DFA2056A}">
      <dsp:nvSpPr>
        <dsp:cNvPr id="0" name=""/>
        <dsp:cNvSpPr/>
      </dsp:nvSpPr>
      <dsp:spPr>
        <a:xfrm>
          <a:off x="6100270" y="199019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Tenderness over anterior upper arm at biceps tendon</a:t>
          </a:r>
          <a:endParaRPr lang="en-US" sz="1100" kern="1200" dirty="0"/>
        </a:p>
      </dsp:txBody>
      <dsp:txXfrm>
        <a:off x="6100270" y="1990196"/>
        <a:ext cx="1217010" cy="630113"/>
      </dsp:txXfrm>
    </dsp:sp>
    <dsp:sp modelId="{0722589C-7940-6140-80BD-E6B0F5ADBCF6}">
      <dsp:nvSpPr>
        <dsp:cNvPr id="0" name=""/>
        <dsp:cNvSpPr/>
      </dsp:nvSpPr>
      <dsp:spPr>
        <a:xfrm>
          <a:off x="6343673" y="2480285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Histor</a:t>
          </a:r>
          <a:r>
            <a:rPr lang="en-US" sz="1400" kern="1200"/>
            <a:t>y</a:t>
          </a:r>
          <a:endParaRPr lang="en-US" sz="1400" kern="1200" dirty="0"/>
        </a:p>
      </dsp:txBody>
      <dsp:txXfrm>
        <a:off x="6343673" y="2480285"/>
        <a:ext cx="1095309" cy="210037"/>
      </dsp:txXfrm>
    </dsp:sp>
    <dsp:sp modelId="{8730146D-B80D-1440-BDDF-88032046297B}">
      <dsp:nvSpPr>
        <dsp:cNvPr id="0" name=""/>
        <dsp:cNvSpPr/>
      </dsp:nvSpPr>
      <dsp:spPr>
        <a:xfrm>
          <a:off x="6100270" y="298437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Speed’s, Yergason’s, </a:t>
          </a:r>
          <a:endParaRPr lang="en-US" sz="1100" kern="1200" dirty="0"/>
        </a:p>
      </dsp:txBody>
      <dsp:txXfrm>
        <a:off x="6100270" y="2984376"/>
        <a:ext cx="1217010" cy="630113"/>
      </dsp:txXfrm>
    </dsp:sp>
    <dsp:sp modelId="{C13E4BA3-C9AD-2C44-B3BE-B4EA0F798488}">
      <dsp:nvSpPr>
        <dsp:cNvPr id="0" name=""/>
        <dsp:cNvSpPr/>
      </dsp:nvSpPr>
      <dsp:spPr>
        <a:xfrm>
          <a:off x="6343673" y="3474465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 Tests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343673" y="3474465"/>
        <a:ext cx="1095309" cy="210037"/>
      </dsp:txXfrm>
    </dsp:sp>
    <dsp:sp modelId="{9F5C6726-4C5D-8944-8441-9A8E2C42585F}">
      <dsp:nvSpPr>
        <dsp:cNvPr id="0" name=""/>
        <dsp:cNvSpPr/>
      </dsp:nvSpPr>
      <dsp:spPr>
        <a:xfrm>
          <a:off x="6100270" y="3978556"/>
          <a:ext cx="1217010" cy="630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891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Biceps Tendinopathy</a:t>
          </a:r>
          <a:endParaRPr lang="en-US" sz="1100" kern="1200" dirty="0"/>
        </a:p>
      </dsp:txBody>
      <dsp:txXfrm>
        <a:off x="6100270" y="3978556"/>
        <a:ext cx="1217010" cy="630113"/>
      </dsp:txXfrm>
    </dsp:sp>
    <dsp:sp modelId="{21673005-ADF6-1C43-A4F3-875B882AED47}">
      <dsp:nvSpPr>
        <dsp:cNvPr id="0" name=""/>
        <dsp:cNvSpPr/>
      </dsp:nvSpPr>
      <dsp:spPr>
        <a:xfrm>
          <a:off x="6343673" y="4468644"/>
          <a:ext cx="1095309" cy="2100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2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Diagnosis</a:t>
          </a:r>
          <a:endParaRPr lang="en-US" sz="11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343673" y="4468644"/>
        <a:ext cx="1095309" cy="210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7D54-40BD-4963-A35C-35F9553411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41D5-BD46-45D8-B90F-C73D3C5B2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5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41D5-BD46-45D8-B90F-C73D3C5B24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46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41D5-BD46-45D8-B90F-C73D3C5B24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41D5-BD46-45D8-B90F-C73D3C5B24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3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41D5-BD46-45D8-B90F-C73D3C5B24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77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41D5-BD46-45D8-B90F-C73D3C5B24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4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41D5-BD46-45D8-B90F-C73D3C5B24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2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41D5-BD46-45D8-B90F-C73D3C5B24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40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41D5-BD46-45D8-B90F-C73D3C5B244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0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41D5-BD46-45D8-B90F-C73D3C5B244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3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89AB6F6-10A8-4C51-9E6A-8DAC9A4C7EE2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3BBD82-19FC-4744-A778-CC5B9278CB16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researchuk.org/about-cancer/melanom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13856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Presentation</a:t>
            </a:r>
          </a:p>
          <a:p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</a:p>
          <a:p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Johnson &amp; Marcus Armitage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264" y="350362"/>
            <a:ext cx="8566720" cy="17526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STYD02-19/20A: Pathology and Clinical Reasoning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88640"/>
            <a:ext cx="947936" cy="9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6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FEC9-2A44-D042-A581-C57F3F45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skin cancer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F307FD-5BA2-4C4E-B5C6-C0D0EA426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2252794"/>
            <a:ext cx="4038600" cy="4128534"/>
          </a:xfrm>
        </p:spPr>
        <p:txBody>
          <a:bodyPr>
            <a:noAutofit/>
          </a:bodyPr>
          <a:lstStyle/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16,000 diagnosed each year (UK)</a:t>
            </a:r>
          </a:p>
          <a:p>
            <a:pPr marL="0" indent="0">
              <a:buNone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5th common cancer (UK) (excluding non-melanoma)</a:t>
            </a:r>
          </a:p>
          <a:p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commonest in adults &lt; 50.</a:t>
            </a:r>
          </a:p>
          <a:p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Typically develops from an existing  mole.</a:t>
            </a:r>
            <a:endParaRPr lang="en-US" sz="19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B172E91-94F5-2542-90C4-A6E0D3CE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6" y="2287174"/>
            <a:ext cx="4038600" cy="3984518"/>
          </a:xfrm>
        </p:spPr>
        <p:txBody>
          <a:bodyPr>
            <a:normAutofit fontScale="55000" lnSpcReduction="20000"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147,000 diagnosed each year (UK) </a:t>
            </a:r>
          </a:p>
          <a:p>
            <a:pPr marL="0" indent="0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Basal Cell Carcinoma (BCC) and Squamous Cell Carcinoma (SCC) </a:t>
            </a:r>
          </a:p>
          <a:p>
            <a:pPr marL="0" indent="0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Incidence rates highest in 90+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BCC = 75% of all Non-Melanoma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Existing mole / new mole / lesion that has recently appeared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E9E4F8-01F4-A745-9CD5-2661E02FBC3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01752" y="1522413"/>
            <a:ext cx="4040188" cy="7334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Melanoma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C88A14-3E37-8347-9241-01D4FA716E9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712841" y="1524000"/>
            <a:ext cx="4041775" cy="7318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Non-Melanoma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27ADB-D4E1-8A41-98A0-6178523B2C15}"/>
              </a:ext>
            </a:extLst>
          </p:cNvPr>
          <p:cNvSpPr txBox="1"/>
          <p:nvPr/>
        </p:nvSpPr>
        <p:spPr>
          <a:xfrm>
            <a:off x="5868144" y="638132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Cancer Research UK (2019)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2AD678-F306-8F43-9F72-9F599DFAC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B1F27A-697A-9540-B9AE-18053730C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3" r="2086"/>
          <a:stretch/>
        </p:blipFill>
        <p:spPr>
          <a:xfrm>
            <a:off x="5292080" y="1830875"/>
            <a:ext cx="3658401" cy="3758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C5FEC9-2A44-D042-A581-C57F3F45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of skin cancer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6D93D-C31F-A74C-8991-CAEDB8AD6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87"/>
          <a:stretch/>
        </p:blipFill>
        <p:spPr>
          <a:xfrm>
            <a:off x="539552" y="1557184"/>
            <a:ext cx="2952328" cy="4306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F6A3F-6191-4C4C-9544-7C78184FE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952" y="1606156"/>
            <a:ext cx="1270000" cy="82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7D44D-693B-CE44-A115-099E3801D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952" y="2517219"/>
            <a:ext cx="1270000" cy="83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D9147C-0DD2-E64C-966F-BC05CC040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952" y="5301208"/>
            <a:ext cx="1270000" cy="85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CF32E-2204-D74D-ABB2-78A9DDA88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952" y="4364745"/>
            <a:ext cx="1270000" cy="85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804DE-94F7-B543-B1D1-9A05C47FA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3952" y="3440982"/>
            <a:ext cx="1270000" cy="838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07F1EA-FC4C-A744-92CA-745867ED0199}"/>
              </a:ext>
            </a:extLst>
          </p:cNvPr>
          <p:cNvSpPr/>
          <p:nvPr/>
        </p:nvSpPr>
        <p:spPr>
          <a:xfrm>
            <a:off x="5854762" y="6381328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Cancer Research UK (2019)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60F071-F05C-0C4E-9AEE-55B376EB7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2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FEC9-2A44-D042-A581-C57F3F45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skin cancer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77353E-90F6-9C40-8350-7AFEC9F1BAD9}"/>
              </a:ext>
            </a:extLst>
          </p:cNvPr>
          <p:cNvSpPr/>
          <p:nvPr/>
        </p:nvSpPr>
        <p:spPr>
          <a:xfrm>
            <a:off x="464496" y="1960187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treatment is surgery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the cancer, usually only treatment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graft may be required if it covers a larger area.</a:t>
            </a:r>
          </a:p>
          <a:p>
            <a:endParaRPr lang="en-GB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rare, lymph node removal is a treatment if stage III+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Shoulder stiffness and pain</a:t>
            </a: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commonest problems when removed under the arms.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reduction in ROM post surgery.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Discomfort / healing post op can take several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long lasting problems with pain after lymph node surgery.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51714D-D415-524D-9DC9-C3160BDFBFB5}"/>
              </a:ext>
            </a:extLst>
          </p:cNvPr>
          <p:cNvSpPr/>
          <p:nvPr/>
        </p:nvSpPr>
        <p:spPr>
          <a:xfrm>
            <a:off x="5854762" y="6381328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Cancer Research UK (2019)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9E3F15-2A53-0146-A9ED-FD7E7FC5D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A84A-24C1-C148-BA59-18C3A1A5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Flags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C3521-9027-6345-92DE-5010D554D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454" y="2254249"/>
            <a:ext cx="4038600" cy="412708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Hard or swollen lymph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Unexplained night pain.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Hard lump on your skin.</a:t>
            </a:r>
          </a:p>
          <a:p>
            <a:pPr marL="0" indent="0">
              <a:buNone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Feeling very unwell or tired.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Unexplained weight loss.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Jaundice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Ascites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E08FCF-280E-D34B-B9C3-0499F5CF2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7552" y="2254249"/>
            <a:ext cx="4038600" cy="4681728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Moles changing shape.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Changing colour</a:t>
            </a:r>
          </a:p>
          <a:p>
            <a:pPr marL="0" indent="0">
              <a:buNone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Loss of symmetry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Itching or painful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Bleeding or crusty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Moles looking inflamed.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2B81C9F-4539-9D4C-A435-1675CDDCD9EB}"/>
              </a:ext>
            </a:extLst>
          </p:cNvPr>
          <p:cNvSpPr txBox="1">
            <a:spLocks/>
          </p:cNvSpPr>
          <p:nvPr/>
        </p:nvSpPr>
        <p:spPr>
          <a:xfrm>
            <a:off x="295866" y="1520824"/>
            <a:ext cx="4040188" cy="7334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Later Stage Cancer</a:t>
            </a:r>
          </a:p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C13A10B-2F86-014D-A05A-6201146F8575}"/>
              </a:ext>
            </a:extLst>
          </p:cNvPr>
          <p:cNvSpPr txBox="1">
            <a:spLocks/>
          </p:cNvSpPr>
          <p:nvPr/>
        </p:nvSpPr>
        <p:spPr>
          <a:xfrm>
            <a:off x="4602929" y="1522412"/>
            <a:ext cx="4040188" cy="7334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Recurrence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F57CF1-26B5-F04A-8E16-DA95E2ADF153}"/>
              </a:ext>
            </a:extLst>
          </p:cNvPr>
          <p:cNvSpPr txBox="1"/>
          <p:nvPr/>
        </p:nvSpPr>
        <p:spPr>
          <a:xfrm>
            <a:off x="5868144" y="6381328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Cancer Research UK (2019)</a:t>
            </a:r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B2920-7929-8D47-9D04-A22AFF22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49DD0-A32E-2C43-A800-B9C87DAA7D1E}"/>
              </a:ext>
            </a:extLst>
          </p:cNvPr>
          <p:cNvSpPr txBox="1"/>
          <p:nvPr/>
        </p:nvSpPr>
        <p:spPr>
          <a:xfrm rot="19938751">
            <a:off x="1079381" y="2615792"/>
            <a:ext cx="8260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Refer to GP</a:t>
            </a:r>
          </a:p>
        </p:txBody>
      </p:sp>
    </p:spTree>
    <p:extLst>
      <p:ext uri="{BB962C8B-B14F-4D97-AF65-F5344CB8AC3E}">
        <p14:creationId xmlns:p14="http://schemas.microsoft.com/office/powerpoint/2010/main" val="13508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417A-984F-2146-90F5-11CD4199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Flags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D45F1E-ED93-B644-89FB-1C46DB307233}"/>
              </a:ext>
            </a:extLst>
          </p:cNvPr>
          <p:cNvSpPr/>
          <p:nvPr/>
        </p:nvSpPr>
        <p:spPr>
          <a:xfrm>
            <a:off x="3833938" y="2966325"/>
            <a:ext cx="4170368" cy="325085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76C607-5F9A-9B40-AA47-6048871BCFDC}"/>
              </a:ext>
            </a:extLst>
          </p:cNvPr>
          <p:cNvSpPr/>
          <p:nvPr/>
        </p:nvSpPr>
        <p:spPr>
          <a:xfrm>
            <a:off x="1043608" y="2966325"/>
            <a:ext cx="4147545" cy="3250853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6EF02A-6A87-2742-AB45-B7407B437222}"/>
              </a:ext>
            </a:extLst>
          </p:cNvPr>
          <p:cNvSpPr/>
          <p:nvPr/>
        </p:nvSpPr>
        <p:spPr>
          <a:xfrm>
            <a:off x="2500246" y="1556792"/>
            <a:ext cx="4137412" cy="3250853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6F86CF-05D8-A045-B01A-4957B091A898}"/>
              </a:ext>
            </a:extLst>
          </p:cNvPr>
          <p:cNvSpPr txBox="1"/>
          <p:nvPr/>
        </p:nvSpPr>
        <p:spPr>
          <a:xfrm>
            <a:off x="6084169" y="6381328"/>
            <a:ext cx="31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Engel (1977)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5D0A3-403C-F447-93A8-7701937E15C3}"/>
              </a:ext>
            </a:extLst>
          </p:cNvPr>
          <p:cNvSpPr txBox="1"/>
          <p:nvPr/>
        </p:nvSpPr>
        <p:spPr>
          <a:xfrm>
            <a:off x="1133598" y="4421700"/>
            <a:ext cx="2085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692C0-92A6-4F48-A4A1-318796072FF3}"/>
              </a:ext>
            </a:extLst>
          </p:cNvPr>
          <p:cNvSpPr txBox="1"/>
          <p:nvPr/>
        </p:nvSpPr>
        <p:spPr>
          <a:xfrm>
            <a:off x="4023770" y="1631297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B2AA9-5AF9-D04A-8CFF-64629CE34AAB}"/>
              </a:ext>
            </a:extLst>
          </p:cNvPr>
          <p:cNvSpPr txBox="1"/>
          <p:nvPr/>
        </p:nvSpPr>
        <p:spPr>
          <a:xfrm>
            <a:off x="6307609" y="4432624"/>
            <a:ext cx="1535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634FC-392D-F44C-8CFF-4D405D024DAA}"/>
              </a:ext>
            </a:extLst>
          </p:cNvPr>
          <p:cNvSpPr txBox="1"/>
          <p:nvPr/>
        </p:nvSpPr>
        <p:spPr>
          <a:xfrm>
            <a:off x="6557801" y="3660826"/>
            <a:ext cx="160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8E27AF-974C-FD4D-BDBD-28176BD32CB8}"/>
              </a:ext>
            </a:extLst>
          </p:cNvPr>
          <p:cNvSpPr txBox="1"/>
          <p:nvPr/>
        </p:nvSpPr>
        <p:spPr>
          <a:xfrm>
            <a:off x="4988190" y="331510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730AF5-04FA-7B49-B79F-C12A8479CA4E}"/>
              </a:ext>
            </a:extLst>
          </p:cNvPr>
          <p:cNvSpPr txBox="1"/>
          <p:nvPr/>
        </p:nvSpPr>
        <p:spPr>
          <a:xfrm>
            <a:off x="5257321" y="3726637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35B35B-CF7E-7B4B-BB3D-35516FE14BD5}"/>
              </a:ext>
            </a:extLst>
          </p:cNvPr>
          <p:cNvSpPr txBox="1"/>
          <p:nvPr/>
        </p:nvSpPr>
        <p:spPr>
          <a:xfrm>
            <a:off x="5240733" y="477080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Immune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D803AC-D4DE-9B4D-904D-B654C1159B26}"/>
              </a:ext>
            </a:extLst>
          </p:cNvPr>
          <p:cNvSpPr txBox="1"/>
          <p:nvPr/>
        </p:nvSpPr>
        <p:spPr>
          <a:xfrm>
            <a:off x="1927528" y="499394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Coping Strategies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FEF76E-1334-4B43-9A3F-C4EE7866086E}"/>
              </a:ext>
            </a:extLst>
          </p:cNvPr>
          <p:cNvSpPr txBox="1"/>
          <p:nvPr/>
        </p:nvSpPr>
        <p:spPr>
          <a:xfrm>
            <a:off x="1335372" y="393782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 Esteem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BDDC00-514D-FD47-B306-A696264F37FC}"/>
              </a:ext>
            </a:extLst>
          </p:cNvPr>
          <p:cNvSpPr txBox="1"/>
          <p:nvPr/>
        </p:nvSpPr>
        <p:spPr>
          <a:xfrm>
            <a:off x="1663389" y="539524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5B485-B810-4846-923A-A7BF3B2889C5}"/>
              </a:ext>
            </a:extLst>
          </p:cNvPr>
          <p:cNvSpPr txBox="1"/>
          <p:nvPr/>
        </p:nvSpPr>
        <p:spPr>
          <a:xfrm>
            <a:off x="2800690" y="559779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A5D200-958E-A044-A4D2-84F6F500A304}"/>
              </a:ext>
            </a:extLst>
          </p:cNvPr>
          <p:cNvSpPr txBox="1"/>
          <p:nvPr/>
        </p:nvSpPr>
        <p:spPr>
          <a:xfrm>
            <a:off x="3931204" y="485755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Emotions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DA8512-7F1C-FF41-AC27-B6CC545E0BD0}"/>
              </a:ext>
            </a:extLst>
          </p:cNvPr>
          <p:cNvSpPr txBox="1"/>
          <p:nvPr/>
        </p:nvSpPr>
        <p:spPr>
          <a:xfrm>
            <a:off x="5427040" y="246610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31C6E-B6A9-6449-A88D-34D40479ADC7}"/>
              </a:ext>
            </a:extLst>
          </p:cNvPr>
          <p:cNvSpPr txBox="1"/>
          <p:nvPr/>
        </p:nvSpPr>
        <p:spPr>
          <a:xfrm>
            <a:off x="3834496" y="2064807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Network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8CC716-C695-FC4A-A240-2DD74AEEEB8A}"/>
              </a:ext>
            </a:extLst>
          </p:cNvPr>
          <p:cNvSpPr txBox="1"/>
          <p:nvPr/>
        </p:nvSpPr>
        <p:spPr>
          <a:xfrm>
            <a:off x="4237377" y="2594123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A43CAA-92FB-3846-BCE6-8074DEB58DFF}"/>
              </a:ext>
            </a:extLst>
          </p:cNvPr>
          <p:cNvSpPr txBox="1"/>
          <p:nvPr/>
        </p:nvSpPr>
        <p:spPr>
          <a:xfrm>
            <a:off x="2998453" y="2229107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69758-8AE2-204C-8E25-EC7FDCC52071}"/>
              </a:ext>
            </a:extLst>
          </p:cNvPr>
          <p:cNvSpPr txBox="1"/>
          <p:nvPr/>
        </p:nvSpPr>
        <p:spPr>
          <a:xfrm>
            <a:off x="2596969" y="3050670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Interpersonal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1D2459-BFA5-E242-975E-949007D218F5}"/>
              </a:ext>
            </a:extLst>
          </p:cNvPr>
          <p:cNvSpPr txBox="1"/>
          <p:nvPr/>
        </p:nvSpPr>
        <p:spPr>
          <a:xfrm>
            <a:off x="2930182" y="383901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Trauma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24EBDA-B025-6641-8E8A-1648B07E54E1}"/>
              </a:ext>
            </a:extLst>
          </p:cNvPr>
          <p:cNvSpPr txBox="1"/>
          <p:nvPr/>
        </p:nvSpPr>
        <p:spPr>
          <a:xfrm>
            <a:off x="5133384" y="5532024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Comorbidities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BE18C1-36AF-4047-984E-85713B5BC3B6}"/>
              </a:ext>
            </a:extLst>
          </p:cNvPr>
          <p:cNvSpPr txBox="1"/>
          <p:nvPr/>
        </p:nvSpPr>
        <p:spPr>
          <a:xfrm>
            <a:off x="3853859" y="3822851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4204DD-38C3-DA43-8EDA-DD9B5B200EFA}"/>
              </a:ext>
            </a:extLst>
          </p:cNvPr>
          <p:cNvSpPr txBox="1"/>
          <p:nvPr/>
        </p:nvSpPr>
        <p:spPr>
          <a:xfrm>
            <a:off x="6663089" y="4893036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Fitness </a:t>
            </a:r>
          </a:p>
          <a:p>
            <a:r>
              <a:rPr lang="en-US" dirty="0"/>
              <a:t>Levels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83CE0D8-D606-E340-813D-A1F4510DE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6C12-6FA9-FA45-98B2-910557599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6BAD24-4D5D-BB47-A119-625AD050D0EF}"/>
              </a:ext>
            </a:extLst>
          </p:cNvPr>
          <p:cNvSpPr/>
          <p:nvPr/>
        </p:nvSpPr>
        <p:spPr>
          <a:xfrm>
            <a:off x="301752" y="1700808"/>
            <a:ext cx="85344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40-year old triathlete in remission from skin cancer complaining of shoulder pain.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conclude, based on the evidence that: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Likely MOI is a chronic, overuse injury with a gradual onset.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 swimming will be the potential cause and an aggravating activity.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Type of injury is a subacromial impingement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Depending on the type/stage of skin cancer, and treatment, we also conclude that: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stage III, treatment may have been removal of lymph nodes.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Shoulder pain is a common problem when nodes are removed under the arms.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Lasting problems with pain after lymph node surgery is also possible.</a:t>
            </a:r>
          </a:p>
          <a:p>
            <a:pPr algn="just"/>
            <a:endParaRPr lang="en-GB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biopsychosocial factors from the trauma of cancer should be considered.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1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1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1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1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E749A-8025-2D49-A073-74BE1A1D1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52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9155" y="1700808"/>
            <a:ext cx="8503920" cy="4824536"/>
          </a:xfrm>
        </p:spPr>
        <p:txBody>
          <a:bodyPr numCol="1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Abgarov, A., Fraser-Thomas, J., &amp; Baker, J. (2012). Understanding trends and risk factors of swimming-related injuries in varsity swimmers. 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Clinical Kinesiology: Journal of the American Kinesiotherapy Association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(2), 24-29.</a:t>
            </a:r>
          </a:p>
          <a:p>
            <a:pPr marL="0" indent="0" algn="just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Andersen, C. A., </a:t>
            </a:r>
            <a:r>
              <a:rPr lang="en-GB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Clarsen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B., Johansen, T. V., &amp; </a:t>
            </a:r>
            <a:r>
              <a:rPr lang="en-GB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Engebretsen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(2013). High prevalence of overuse injury among iron-distance triathletes. 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J Sports Med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(13), 857-861.</a:t>
            </a:r>
          </a:p>
          <a:p>
            <a:pPr marL="0" indent="0">
              <a:buNone/>
            </a:pPr>
            <a:endParaRPr lang="en-GB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Çalış, M.,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Akgün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K.,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Birtane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Karacan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I., Çalış, H., &amp;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Tüzün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F. (2000). Diagnostic values of clinical diagnostic tests in subacromial impingement syndrome. 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Annals of the rheumatic diseases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(1), 44-47.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Cancer Research UK, (2019) Melanoma skin cancer. [Online] Available from: 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https://www.cancerresearchuk.org/about-cancer/melanoma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[accessed 16 November 2019].</a:t>
            </a: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Engel, G. L. (1977). The need for a new medical model: a challenge for biomedicine. 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(4286), 129-136.</a:t>
            </a:r>
          </a:p>
          <a:p>
            <a:pPr marL="0" indent="0" algn="just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Schorn, D., Vogler, T.,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Gosheger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G., Schneider, K.,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Klingebiel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S., Rickert, C. &amp;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Liem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D. (2018). Risk factors for acute injuries and overuse syndromes of the shoulder in amateur triathletes-A retrospective analysis. 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one, 13(6), e0198168.</a:t>
            </a:r>
          </a:p>
          <a:p>
            <a:pPr marL="0" indent="0" algn="just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Tovin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B. J. (2006). Prevention and treatment of swimmer's shoulder. 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North American journal of sports physical therapy: NAJSPT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(4), 166.</a:t>
            </a:r>
          </a:p>
          <a:p>
            <a:pPr marL="0" indent="0" algn="just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Winterstein, A. and Clark, S. (2015) The Athletic Trainer's Guide to Differential Diagnosis. Thorofare: SLACK Incorporated.</a:t>
            </a:r>
          </a:p>
          <a:p>
            <a:pPr marL="0" indent="0" algn="just">
              <a:buNone/>
            </a:pP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400" dirty="0"/>
          </a:p>
          <a:p>
            <a:pPr marL="0" indent="0" algn="just">
              <a:buNone/>
            </a:pPr>
            <a:endParaRPr lang="en-GB" sz="1400" dirty="0"/>
          </a:p>
          <a:p>
            <a:pPr marL="0" indent="0" algn="just">
              <a:buNone/>
            </a:pPr>
            <a:endParaRPr lang="en-GB" sz="1400" dirty="0"/>
          </a:p>
          <a:p>
            <a:pPr marL="0" indent="0" algn="just">
              <a:buNone/>
            </a:pPr>
            <a:endParaRPr lang="en-GB" sz="1400" dirty="0"/>
          </a:p>
          <a:p>
            <a:pPr marL="0" indent="0" algn="just">
              <a:buNone/>
            </a:pPr>
            <a:endParaRPr lang="en-GB" sz="1400" dirty="0"/>
          </a:p>
          <a:p>
            <a:pPr marL="0" indent="0" algn="just">
              <a:buNone/>
            </a:pPr>
            <a:endParaRPr lang="en-GB" sz="1400" dirty="0"/>
          </a:p>
          <a:p>
            <a:pPr marL="0" indent="0" algn="just">
              <a:buNone/>
            </a:pPr>
            <a:endParaRPr lang="en-GB" sz="1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75FC702-CCE7-5541-B531-C84E6DD2D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156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3860F4-FEEF-184E-889C-4EC2977DD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8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6C12-6FA9-FA45-98B2-910557599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6BAD24-4D5D-BB47-A119-625AD050D0EF}"/>
              </a:ext>
            </a:extLst>
          </p:cNvPr>
          <p:cNvSpPr/>
          <p:nvPr/>
        </p:nvSpPr>
        <p:spPr>
          <a:xfrm>
            <a:off x="301752" y="1700808"/>
            <a:ext cx="85344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Patient: a 40-year old triathlete in remission from skin cancer complaining of shoulder pain.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 Triathlon is an endurance event, consisting of swimming, cycling and running.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will review: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Prevalence and type of injuries in triathletes.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Likely mechanism of injury (MOI).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Likely pathology.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Alternative possibilities caused from the cancer and/or the cancer treatment.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1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1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1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1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90FE7-4490-4942-878F-5750882AE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5" b="29178"/>
          <a:stretch/>
        </p:blipFill>
        <p:spPr>
          <a:xfrm>
            <a:off x="301752" y="3212976"/>
            <a:ext cx="8460594" cy="129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E749A-8025-2D49-A073-74BE1A1D1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1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0C64-45D1-D24C-B05A-6CC3F96E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9457"/>
            <a:ext cx="8640960" cy="758952"/>
          </a:xfrm>
        </p:spPr>
        <p:txBody>
          <a:bodyPr>
            <a:normAutofit/>
          </a:bodyPr>
          <a:lstStyle/>
          <a:p>
            <a:r>
              <a:rPr lang="en-GB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injuries in Triathletes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30AED-ABBC-6B43-B650-A84E1A93DE6B}"/>
              </a:ext>
            </a:extLst>
          </p:cNvPr>
          <p:cNvSpPr txBox="1"/>
          <p:nvPr/>
        </p:nvSpPr>
        <p:spPr>
          <a:xfrm>
            <a:off x="251636" y="1700808"/>
            <a:ext cx="86408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2013 26-week prospective cohort study of 174 participants.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56% reported overuse injuries.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20% impacted training volume/performance/complete inability to train/compete.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Majority were overuse injuries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Most prevalent sites were knee, lower leg, lower back + shoulder.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2018 retrospective study of 193 amateur triathletes.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 months of training habits and competition.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86% of overuse injuries of the shoulder were thought to be primarily associated with swimming.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2012 retrospective study of 170 varsity-level competitive swimmers.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65% of all in season, gradual injuries reported were shoulder injuries.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Gradual onset injuries were 2.7x more common than acute injuries.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Anderson et al. (2013), Schorn et al. (2018), Abgarov et al. (2012)</a:t>
            </a:r>
          </a:p>
          <a:p>
            <a:pPr algn="just"/>
            <a:endParaRPr lang="en-GB" dirty="0"/>
          </a:p>
          <a:p>
            <a:pPr algn="just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7FBFE-A988-574F-923F-0B8DA8C5C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6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B5C9-8182-C647-8D1E-2222A749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Swimmer’s Shoulder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8DE4B-8F15-6049-A7E0-C70F4338A273}"/>
              </a:ext>
            </a:extLst>
          </p:cNvPr>
          <p:cNvSpPr txBox="1"/>
          <p:nvPr/>
        </p:nvSpPr>
        <p:spPr>
          <a:xfrm>
            <a:off x="7452320" y="6381328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Tovin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(2006)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816BD-D1D7-1C47-9345-831236ED92D9}"/>
              </a:ext>
            </a:extLst>
          </p:cNvPr>
          <p:cNvSpPr txBox="1"/>
          <p:nvPr/>
        </p:nvSpPr>
        <p:spPr>
          <a:xfrm>
            <a:off x="290719" y="1916832"/>
            <a:ext cx="8545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Presents as Subacromial impingement involving the Subacromial bursa, Bicipital tendon or Rotator Cuff tendon.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Pain in the anterior lateral aspect of the shoulder.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Pain in the subacromial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Painful arc from 60-120 degrees.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Associated impairments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Glenouhumeral instability/hypermobility		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Impaired posture – forward head/kyphosis.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Impaired rotator cuff strength.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EBB69-892D-5B45-9929-8F15A1842C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/>
          <a:stretch/>
        </p:blipFill>
        <p:spPr>
          <a:xfrm>
            <a:off x="5868144" y="2924944"/>
            <a:ext cx="2799529" cy="2443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8BAED-8B9D-6141-B37A-AC8ACC94E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FF57-EB4B-964C-B329-2E56545C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Subacromial Bursitis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193202-DCD4-CE45-9538-A86BDB4AD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516546"/>
              </p:ext>
            </p:extLst>
          </p:nvPr>
        </p:nvGraphicFramePr>
        <p:xfrm>
          <a:off x="788532" y="1628800"/>
          <a:ext cx="756084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E61C06E-25CB-064C-A7FF-005BDC444F7E}"/>
              </a:ext>
            </a:extLst>
          </p:cNvPr>
          <p:cNvSpPr txBox="1"/>
          <p:nvPr/>
        </p:nvSpPr>
        <p:spPr>
          <a:xfrm>
            <a:off x="5868144" y="638132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Winterstein and Clark (2015)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18E08-28AC-CF45-9351-4C5AED7DBE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791AD0A-2A6C-B140-81B3-FD4F344EFB41}"/>
              </a:ext>
            </a:extLst>
          </p:cNvPr>
          <p:cNvSpPr/>
          <p:nvPr/>
        </p:nvSpPr>
        <p:spPr>
          <a:xfrm>
            <a:off x="6909212" y="4508305"/>
            <a:ext cx="1440160" cy="13102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E8F2C-1A8E-D44C-B6B9-09310DDB02F6}"/>
              </a:ext>
            </a:extLst>
          </p:cNvPr>
          <p:cNvSpPr/>
          <p:nvPr/>
        </p:nvSpPr>
        <p:spPr>
          <a:xfrm>
            <a:off x="6909212" y="2980147"/>
            <a:ext cx="1440160" cy="13119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335434-09D8-2A4F-8B96-B667C0E503D1}"/>
              </a:ext>
            </a:extLst>
          </p:cNvPr>
          <p:cNvSpPr/>
          <p:nvPr/>
        </p:nvSpPr>
        <p:spPr>
          <a:xfrm>
            <a:off x="2339752" y="4579498"/>
            <a:ext cx="1440160" cy="11679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36A7D1-73D4-2C42-9534-27FF6CC16886}"/>
              </a:ext>
            </a:extLst>
          </p:cNvPr>
          <p:cNvSpPr/>
          <p:nvPr/>
        </p:nvSpPr>
        <p:spPr>
          <a:xfrm>
            <a:off x="788532" y="2780928"/>
            <a:ext cx="1440160" cy="11679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FF57-EB4B-964C-B329-2E56545C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Impingement Syndrome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193202-DCD4-CE45-9538-A86BDB4AD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178394"/>
              </p:ext>
            </p:extLst>
          </p:nvPr>
        </p:nvGraphicFramePr>
        <p:xfrm>
          <a:off x="788532" y="1628800"/>
          <a:ext cx="756084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E61C06E-25CB-064C-A7FF-005BDC444F7E}"/>
              </a:ext>
            </a:extLst>
          </p:cNvPr>
          <p:cNvSpPr txBox="1"/>
          <p:nvPr/>
        </p:nvSpPr>
        <p:spPr>
          <a:xfrm>
            <a:off x="5868144" y="638132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Winterstein and Clark (2015)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0D17A-402E-8149-9B20-20C6217152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768F68-FEB0-144B-983A-3E7AA7A9D636}"/>
              </a:ext>
            </a:extLst>
          </p:cNvPr>
          <p:cNvSpPr/>
          <p:nvPr/>
        </p:nvSpPr>
        <p:spPr>
          <a:xfrm>
            <a:off x="2339752" y="4797152"/>
            <a:ext cx="1440160" cy="11679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9C7CB0-22FF-824D-89E8-15A7532D9219}"/>
              </a:ext>
            </a:extLst>
          </p:cNvPr>
          <p:cNvSpPr/>
          <p:nvPr/>
        </p:nvSpPr>
        <p:spPr>
          <a:xfrm>
            <a:off x="6909212" y="2780928"/>
            <a:ext cx="1440160" cy="11679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1D81A4-524F-3949-952A-ECAFEF47F2BA}"/>
              </a:ext>
            </a:extLst>
          </p:cNvPr>
          <p:cNvSpPr/>
          <p:nvPr/>
        </p:nvSpPr>
        <p:spPr>
          <a:xfrm>
            <a:off x="788532" y="2665028"/>
            <a:ext cx="1440160" cy="11679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FF57-EB4B-964C-B329-2E56545C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Rotator Cuff Tendinopathy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193202-DCD4-CE45-9538-A86BDB4AD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679024"/>
              </p:ext>
            </p:extLst>
          </p:nvPr>
        </p:nvGraphicFramePr>
        <p:xfrm>
          <a:off x="788532" y="1628800"/>
          <a:ext cx="756084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E61C06E-25CB-064C-A7FF-005BDC444F7E}"/>
              </a:ext>
            </a:extLst>
          </p:cNvPr>
          <p:cNvSpPr txBox="1"/>
          <p:nvPr/>
        </p:nvSpPr>
        <p:spPr>
          <a:xfrm>
            <a:off x="3995936" y="6381328"/>
            <a:ext cx="55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Calıs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al. (2000), Winterstein and Clark (2015)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DCE53-3EED-CE42-A06B-79894FBB2A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3B5BB5F-A575-F649-962C-4FB1E22FCEB5}"/>
              </a:ext>
            </a:extLst>
          </p:cNvPr>
          <p:cNvSpPr/>
          <p:nvPr/>
        </p:nvSpPr>
        <p:spPr>
          <a:xfrm>
            <a:off x="6902810" y="2835305"/>
            <a:ext cx="1440160" cy="11679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64F5FC-83C1-FB4C-9119-102FA1E7B099}"/>
              </a:ext>
            </a:extLst>
          </p:cNvPr>
          <p:cNvSpPr/>
          <p:nvPr/>
        </p:nvSpPr>
        <p:spPr>
          <a:xfrm>
            <a:off x="6909212" y="3819821"/>
            <a:ext cx="1440160" cy="11679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247932-E472-694A-8C39-D4E0F9D07D77}"/>
              </a:ext>
            </a:extLst>
          </p:cNvPr>
          <p:cNvSpPr/>
          <p:nvPr/>
        </p:nvSpPr>
        <p:spPr>
          <a:xfrm>
            <a:off x="6909212" y="4795915"/>
            <a:ext cx="1440160" cy="11679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FF57-EB4B-964C-B329-2E56545C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Biceps Tendinopathy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193202-DCD4-CE45-9538-A86BDB4AD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932612"/>
              </p:ext>
            </p:extLst>
          </p:nvPr>
        </p:nvGraphicFramePr>
        <p:xfrm>
          <a:off x="788532" y="1628800"/>
          <a:ext cx="756084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E61C06E-25CB-064C-A7FF-005BDC444F7E}"/>
              </a:ext>
            </a:extLst>
          </p:cNvPr>
          <p:cNvSpPr txBox="1"/>
          <p:nvPr/>
        </p:nvSpPr>
        <p:spPr>
          <a:xfrm>
            <a:off x="5868144" y="638132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Winterstein and Clark (2015)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F9491-0455-9643-8062-7A07EA3447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F011FDF-7CF1-7249-A979-ADE3594F191A}"/>
              </a:ext>
            </a:extLst>
          </p:cNvPr>
          <p:cNvSpPr/>
          <p:nvPr/>
        </p:nvSpPr>
        <p:spPr>
          <a:xfrm>
            <a:off x="788532" y="2780928"/>
            <a:ext cx="1440160" cy="11679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D0008D-B678-2C4E-A8B5-0BBB4007E96B}"/>
              </a:ext>
            </a:extLst>
          </p:cNvPr>
          <p:cNvSpPr/>
          <p:nvPr/>
        </p:nvSpPr>
        <p:spPr>
          <a:xfrm>
            <a:off x="6909212" y="3074919"/>
            <a:ext cx="1440160" cy="11679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0C4D7D-6512-1646-B408-DE965844D65F}"/>
              </a:ext>
            </a:extLst>
          </p:cNvPr>
          <p:cNvSpPr/>
          <p:nvPr/>
        </p:nvSpPr>
        <p:spPr>
          <a:xfrm>
            <a:off x="6948264" y="4565352"/>
            <a:ext cx="1440160" cy="11679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A0DA-E36D-1843-8EC0-B0642DFB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diagnosis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51A7408-D866-D945-8671-9875237E2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399579"/>
              </p:ext>
            </p:extLst>
          </p:nvPr>
        </p:nvGraphicFramePr>
        <p:xfrm>
          <a:off x="-108520" y="1556792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8A027FA-6E2F-0E48-90D8-6DE54FEC0F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0" y="1164160"/>
            <a:ext cx="216024" cy="216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2E2698-1852-C34E-AFFF-2ACF3C352DA5}"/>
              </a:ext>
            </a:extLst>
          </p:cNvPr>
          <p:cNvSpPr txBox="1"/>
          <p:nvPr/>
        </p:nvSpPr>
        <p:spPr>
          <a:xfrm>
            <a:off x="5868144" y="638132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Winterstein and Clark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89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15873</TotalTime>
  <Words>1139</Words>
  <Application>Microsoft Macintosh PowerPoint</Application>
  <PresentationFormat>On-screen Show (4:3)</PresentationFormat>
  <Paragraphs>326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Wingdings 2</vt:lpstr>
      <vt:lpstr>Civic</vt:lpstr>
      <vt:lpstr> STYD02-19/20A: Pathology and Clinical Reasoning</vt:lpstr>
      <vt:lpstr>Introduction</vt:lpstr>
      <vt:lpstr>Prevalence of injuries in Triathletes </vt:lpstr>
      <vt:lpstr>Swimmer’s Shoulder</vt:lpstr>
      <vt:lpstr>Subacromial Bursitis</vt:lpstr>
      <vt:lpstr>Primary Impingement Syndrome</vt:lpstr>
      <vt:lpstr>Rotator Cuff Tendinopathy</vt:lpstr>
      <vt:lpstr>Biceps Tendinopathy</vt:lpstr>
      <vt:lpstr>Differential diagnosis</vt:lpstr>
      <vt:lpstr>Types of skin cancer</vt:lpstr>
      <vt:lpstr>Presentation of skin cancer</vt:lpstr>
      <vt:lpstr>Treatment of skin cancer</vt:lpstr>
      <vt:lpstr>Red Flags</vt:lpstr>
      <vt:lpstr>Yellow Flags</vt:lpstr>
      <vt:lpstr>Conclusion</vt:lpstr>
      <vt:lpstr>References</vt:lpstr>
    </vt:vector>
  </TitlesOfParts>
  <Company>Marjon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Adherence to Rehab Programs</dc:title>
  <dc:creator>Windows User</dc:creator>
  <cp:lastModifiedBy>Paul Johnson</cp:lastModifiedBy>
  <cp:revision>229</cp:revision>
  <cp:lastPrinted>2019-11-29T14:34:23Z</cp:lastPrinted>
  <dcterms:created xsi:type="dcterms:W3CDTF">2018-03-08T11:43:26Z</dcterms:created>
  <dcterms:modified xsi:type="dcterms:W3CDTF">2019-11-30T00:37:16Z</dcterms:modified>
</cp:coreProperties>
</file>