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804362-E79D-48EE-8510-EE48DE0F4077}" v="1" dt="2020-11-17T12:27:42.0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p:scale>
          <a:sx n="50" d="100"/>
          <a:sy n="50" d="100"/>
        </p:scale>
        <p:origin x="1934" y="8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 Stuart" userId="29f55fff7c5ca3b7" providerId="LiveId" clId="{C8804362-E79D-48EE-8510-EE48DE0F4077}"/>
    <pc:docChg chg="undo custSel mod addSld delSld modSld sldOrd">
      <pc:chgData name="Will Stuart" userId="29f55fff7c5ca3b7" providerId="LiveId" clId="{C8804362-E79D-48EE-8510-EE48DE0F4077}" dt="2020-11-18T10:35:06.354" v="3470" actId="27636"/>
      <pc:docMkLst>
        <pc:docMk/>
      </pc:docMkLst>
      <pc:sldChg chg="ord">
        <pc:chgData name="Will Stuart" userId="29f55fff7c5ca3b7" providerId="LiveId" clId="{C8804362-E79D-48EE-8510-EE48DE0F4077}" dt="2020-11-18T10:33:34.910" v="3465"/>
        <pc:sldMkLst>
          <pc:docMk/>
          <pc:sldMk cId="2334277196" sldId="257"/>
        </pc:sldMkLst>
      </pc:sldChg>
      <pc:sldChg chg="addSp modSp mod setBg">
        <pc:chgData name="Will Stuart" userId="29f55fff7c5ca3b7" providerId="LiveId" clId="{C8804362-E79D-48EE-8510-EE48DE0F4077}" dt="2020-11-17T12:34:49.995" v="2923" actId="26606"/>
        <pc:sldMkLst>
          <pc:docMk/>
          <pc:sldMk cId="4146996578" sldId="259"/>
        </pc:sldMkLst>
        <pc:spChg chg="mod">
          <ac:chgData name="Will Stuart" userId="29f55fff7c5ca3b7" providerId="LiveId" clId="{C8804362-E79D-48EE-8510-EE48DE0F4077}" dt="2020-11-17T12:34:49.995" v="2923" actId="26606"/>
          <ac:spMkLst>
            <pc:docMk/>
            <pc:sldMk cId="4146996578" sldId="259"/>
            <ac:spMk id="2" creationId="{DDC96787-6552-47F4-A594-8FC61EE506AA}"/>
          </ac:spMkLst>
        </pc:spChg>
        <pc:spChg chg="mod">
          <ac:chgData name="Will Stuart" userId="29f55fff7c5ca3b7" providerId="LiveId" clId="{C8804362-E79D-48EE-8510-EE48DE0F4077}" dt="2020-11-17T12:34:49.995" v="2923" actId="26606"/>
          <ac:spMkLst>
            <pc:docMk/>
            <pc:sldMk cId="4146996578" sldId="259"/>
            <ac:spMk id="3" creationId="{28D7CB9B-4B1C-44FC-BF16-0A0309F439D8}"/>
          </ac:spMkLst>
        </pc:spChg>
        <pc:spChg chg="add">
          <ac:chgData name="Will Stuart" userId="29f55fff7c5ca3b7" providerId="LiveId" clId="{C8804362-E79D-48EE-8510-EE48DE0F4077}" dt="2020-11-17T12:34:49.995" v="2923" actId="26606"/>
          <ac:spMkLst>
            <pc:docMk/>
            <pc:sldMk cId="4146996578" sldId="259"/>
            <ac:spMk id="8" creationId="{081EA652-8C6A-4E69-BEB9-170809474553}"/>
          </ac:spMkLst>
        </pc:spChg>
        <pc:spChg chg="add">
          <ac:chgData name="Will Stuart" userId="29f55fff7c5ca3b7" providerId="LiveId" clId="{C8804362-E79D-48EE-8510-EE48DE0F4077}" dt="2020-11-17T12:34:49.995" v="2923" actId="26606"/>
          <ac:spMkLst>
            <pc:docMk/>
            <pc:sldMk cId="4146996578" sldId="259"/>
            <ac:spMk id="10" creationId="{5298780A-33B9-4EA2-8F67-DE68AD62841B}"/>
          </ac:spMkLst>
        </pc:spChg>
        <pc:spChg chg="add">
          <ac:chgData name="Will Stuart" userId="29f55fff7c5ca3b7" providerId="LiveId" clId="{C8804362-E79D-48EE-8510-EE48DE0F4077}" dt="2020-11-17T12:34:49.995" v="2923" actId="26606"/>
          <ac:spMkLst>
            <pc:docMk/>
            <pc:sldMk cId="4146996578" sldId="259"/>
            <ac:spMk id="12" creationId="{7F488E8B-4E1E-4402-8935-D4E6C02615C7}"/>
          </ac:spMkLst>
        </pc:spChg>
        <pc:cxnChg chg="add">
          <ac:chgData name="Will Stuart" userId="29f55fff7c5ca3b7" providerId="LiveId" clId="{C8804362-E79D-48EE-8510-EE48DE0F4077}" dt="2020-11-17T12:34:49.995" v="2923" actId="26606"/>
          <ac:cxnSpMkLst>
            <pc:docMk/>
            <pc:sldMk cId="4146996578" sldId="259"/>
            <ac:cxnSpMk id="14" creationId="{23AAC9B5-8015-485C-ACF9-A750390E9A56}"/>
          </ac:cxnSpMkLst>
        </pc:cxnChg>
      </pc:sldChg>
      <pc:sldChg chg="addSp modSp mod setBg">
        <pc:chgData name="Will Stuart" userId="29f55fff7c5ca3b7" providerId="LiveId" clId="{C8804362-E79D-48EE-8510-EE48DE0F4077}" dt="2020-11-17T12:34:37.615" v="2922" actId="26606"/>
        <pc:sldMkLst>
          <pc:docMk/>
          <pc:sldMk cId="1202476755" sldId="260"/>
        </pc:sldMkLst>
        <pc:spChg chg="mod">
          <ac:chgData name="Will Stuart" userId="29f55fff7c5ca3b7" providerId="LiveId" clId="{C8804362-E79D-48EE-8510-EE48DE0F4077}" dt="2020-11-17T12:34:37.615" v="2922" actId="26606"/>
          <ac:spMkLst>
            <pc:docMk/>
            <pc:sldMk cId="1202476755" sldId="260"/>
            <ac:spMk id="2" creationId="{28D390A7-CCD3-4803-8B59-C0EA3C4CB3EA}"/>
          </ac:spMkLst>
        </pc:spChg>
        <pc:spChg chg="mod">
          <ac:chgData name="Will Stuart" userId="29f55fff7c5ca3b7" providerId="LiveId" clId="{C8804362-E79D-48EE-8510-EE48DE0F4077}" dt="2020-11-17T12:34:37.615" v="2922" actId="26606"/>
          <ac:spMkLst>
            <pc:docMk/>
            <pc:sldMk cId="1202476755" sldId="260"/>
            <ac:spMk id="3" creationId="{22BF2367-2FA0-4017-B959-28A83B91651E}"/>
          </ac:spMkLst>
        </pc:spChg>
        <pc:spChg chg="add">
          <ac:chgData name="Will Stuart" userId="29f55fff7c5ca3b7" providerId="LiveId" clId="{C8804362-E79D-48EE-8510-EE48DE0F4077}" dt="2020-11-17T12:34:37.615" v="2922" actId="26606"/>
          <ac:spMkLst>
            <pc:docMk/>
            <pc:sldMk cId="1202476755" sldId="260"/>
            <ac:spMk id="8" creationId="{18873D23-2DCF-4B31-A009-95721C06E8E1}"/>
          </ac:spMkLst>
        </pc:spChg>
        <pc:spChg chg="add">
          <ac:chgData name="Will Stuart" userId="29f55fff7c5ca3b7" providerId="LiveId" clId="{C8804362-E79D-48EE-8510-EE48DE0F4077}" dt="2020-11-17T12:34:37.615" v="2922" actId="26606"/>
          <ac:spMkLst>
            <pc:docMk/>
            <pc:sldMk cId="1202476755" sldId="260"/>
            <ac:spMk id="10" creationId="{C13EF075-D4EF-4929-ADBC-91B27DA19955}"/>
          </ac:spMkLst>
        </pc:spChg>
        <pc:grpChg chg="add">
          <ac:chgData name="Will Stuart" userId="29f55fff7c5ca3b7" providerId="LiveId" clId="{C8804362-E79D-48EE-8510-EE48DE0F4077}" dt="2020-11-17T12:34:37.615" v="2922" actId="26606"/>
          <ac:grpSpMkLst>
            <pc:docMk/>
            <pc:sldMk cId="1202476755" sldId="260"/>
            <ac:grpSpMk id="12" creationId="{DAA26DFA-AAB2-4973-9C17-16D587C7B198}"/>
          </ac:grpSpMkLst>
        </pc:grpChg>
      </pc:sldChg>
      <pc:sldChg chg="addSp delSp modSp new mod setBg">
        <pc:chgData name="Will Stuart" userId="29f55fff7c5ca3b7" providerId="LiveId" clId="{C8804362-E79D-48EE-8510-EE48DE0F4077}" dt="2020-11-17T12:35:12.159" v="2926" actId="26606"/>
        <pc:sldMkLst>
          <pc:docMk/>
          <pc:sldMk cId="4064062369" sldId="261"/>
        </pc:sldMkLst>
        <pc:spChg chg="mod">
          <ac:chgData name="Will Stuart" userId="29f55fff7c5ca3b7" providerId="LiveId" clId="{C8804362-E79D-48EE-8510-EE48DE0F4077}" dt="2020-11-17T12:35:12.159" v="2926" actId="26606"/>
          <ac:spMkLst>
            <pc:docMk/>
            <pc:sldMk cId="4064062369" sldId="261"/>
            <ac:spMk id="2" creationId="{CAEF3C36-12DC-4BA9-AF72-AFA2AEE2615B}"/>
          </ac:spMkLst>
        </pc:spChg>
        <pc:spChg chg="mod">
          <ac:chgData name="Will Stuart" userId="29f55fff7c5ca3b7" providerId="LiveId" clId="{C8804362-E79D-48EE-8510-EE48DE0F4077}" dt="2020-11-17T12:35:12.159" v="2926" actId="26606"/>
          <ac:spMkLst>
            <pc:docMk/>
            <pc:sldMk cId="4064062369" sldId="261"/>
            <ac:spMk id="3" creationId="{64925949-AD78-40E4-B747-8FE7551D8788}"/>
          </ac:spMkLst>
        </pc:spChg>
        <pc:spChg chg="add del">
          <ac:chgData name="Will Stuart" userId="29f55fff7c5ca3b7" providerId="LiveId" clId="{C8804362-E79D-48EE-8510-EE48DE0F4077}" dt="2020-11-17T12:35:12.140" v="2925" actId="26606"/>
          <ac:spMkLst>
            <pc:docMk/>
            <pc:sldMk cId="4064062369" sldId="261"/>
            <ac:spMk id="8" creationId="{081EA652-8C6A-4E69-BEB9-170809474553}"/>
          </ac:spMkLst>
        </pc:spChg>
        <pc:spChg chg="add del">
          <ac:chgData name="Will Stuart" userId="29f55fff7c5ca3b7" providerId="LiveId" clId="{C8804362-E79D-48EE-8510-EE48DE0F4077}" dt="2020-11-17T12:35:12.140" v="2925" actId="26606"/>
          <ac:spMkLst>
            <pc:docMk/>
            <pc:sldMk cId="4064062369" sldId="261"/>
            <ac:spMk id="10" creationId="{5298780A-33B9-4EA2-8F67-DE68AD62841B}"/>
          </ac:spMkLst>
        </pc:spChg>
        <pc:spChg chg="add del">
          <ac:chgData name="Will Stuart" userId="29f55fff7c5ca3b7" providerId="LiveId" clId="{C8804362-E79D-48EE-8510-EE48DE0F4077}" dt="2020-11-17T12:35:12.140" v="2925" actId="26606"/>
          <ac:spMkLst>
            <pc:docMk/>
            <pc:sldMk cId="4064062369" sldId="261"/>
            <ac:spMk id="12" creationId="{7F488E8B-4E1E-4402-8935-D4E6C02615C7}"/>
          </ac:spMkLst>
        </pc:spChg>
        <pc:spChg chg="add">
          <ac:chgData name="Will Stuart" userId="29f55fff7c5ca3b7" providerId="LiveId" clId="{C8804362-E79D-48EE-8510-EE48DE0F4077}" dt="2020-11-17T12:35:12.159" v="2926" actId="26606"/>
          <ac:spMkLst>
            <pc:docMk/>
            <pc:sldMk cId="4064062369" sldId="261"/>
            <ac:spMk id="14" creationId="{7F488E8B-4E1E-4402-8935-D4E6C02615C7}"/>
          </ac:spMkLst>
        </pc:spChg>
        <pc:spChg chg="add">
          <ac:chgData name="Will Stuart" userId="29f55fff7c5ca3b7" providerId="LiveId" clId="{C8804362-E79D-48EE-8510-EE48DE0F4077}" dt="2020-11-17T12:35:12.159" v="2926" actId="26606"/>
          <ac:spMkLst>
            <pc:docMk/>
            <pc:sldMk cId="4064062369" sldId="261"/>
            <ac:spMk id="15" creationId="{081EA652-8C6A-4E69-BEB9-170809474553}"/>
          </ac:spMkLst>
        </pc:spChg>
        <pc:spChg chg="add">
          <ac:chgData name="Will Stuart" userId="29f55fff7c5ca3b7" providerId="LiveId" clId="{C8804362-E79D-48EE-8510-EE48DE0F4077}" dt="2020-11-17T12:35:12.159" v="2926" actId="26606"/>
          <ac:spMkLst>
            <pc:docMk/>
            <pc:sldMk cId="4064062369" sldId="261"/>
            <ac:spMk id="17" creationId="{A4026A73-1F7F-49F2-B319-8CA3B3D53269}"/>
          </ac:spMkLst>
        </pc:spChg>
        <pc:spChg chg="add">
          <ac:chgData name="Will Stuart" userId="29f55fff7c5ca3b7" providerId="LiveId" clId="{C8804362-E79D-48EE-8510-EE48DE0F4077}" dt="2020-11-17T12:35:12.159" v="2926" actId="26606"/>
          <ac:spMkLst>
            <pc:docMk/>
            <pc:sldMk cId="4064062369" sldId="261"/>
            <ac:spMk id="18" creationId="{5298780A-33B9-4EA2-8F67-DE68AD62841B}"/>
          </ac:spMkLst>
        </pc:spChg>
        <pc:cxnChg chg="add">
          <ac:chgData name="Will Stuart" userId="29f55fff7c5ca3b7" providerId="LiveId" clId="{C8804362-E79D-48EE-8510-EE48DE0F4077}" dt="2020-11-17T12:35:12.159" v="2926" actId="26606"/>
          <ac:cxnSpMkLst>
            <pc:docMk/>
            <pc:sldMk cId="4064062369" sldId="261"/>
            <ac:cxnSpMk id="16" creationId="{23AAC9B5-8015-485C-ACF9-A750390E9A56}"/>
          </ac:cxnSpMkLst>
        </pc:cxnChg>
      </pc:sldChg>
      <pc:sldChg chg="addSp modSp new mod setBg">
        <pc:chgData name="Will Stuart" userId="29f55fff7c5ca3b7" providerId="LiveId" clId="{C8804362-E79D-48EE-8510-EE48DE0F4077}" dt="2020-11-17T12:35:18.498" v="2927" actId="26606"/>
        <pc:sldMkLst>
          <pc:docMk/>
          <pc:sldMk cId="1930545905" sldId="262"/>
        </pc:sldMkLst>
        <pc:spChg chg="mod">
          <ac:chgData name="Will Stuart" userId="29f55fff7c5ca3b7" providerId="LiveId" clId="{C8804362-E79D-48EE-8510-EE48DE0F4077}" dt="2020-11-17T12:35:18.498" v="2927" actId="26606"/>
          <ac:spMkLst>
            <pc:docMk/>
            <pc:sldMk cId="1930545905" sldId="262"/>
            <ac:spMk id="2" creationId="{84F6C114-3324-41F1-8D8A-CDCA506B2A99}"/>
          </ac:spMkLst>
        </pc:spChg>
        <pc:spChg chg="mod">
          <ac:chgData name="Will Stuart" userId="29f55fff7c5ca3b7" providerId="LiveId" clId="{C8804362-E79D-48EE-8510-EE48DE0F4077}" dt="2020-11-17T12:35:18.498" v="2927" actId="26606"/>
          <ac:spMkLst>
            <pc:docMk/>
            <pc:sldMk cId="1930545905" sldId="262"/>
            <ac:spMk id="3" creationId="{43238A48-3905-489C-B915-F37E8B64D9CE}"/>
          </ac:spMkLst>
        </pc:spChg>
        <pc:spChg chg="add">
          <ac:chgData name="Will Stuart" userId="29f55fff7c5ca3b7" providerId="LiveId" clId="{C8804362-E79D-48EE-8510-EE48DE0F4077}" dt="2020-11-17T12:35:18.498" v="2927" actId="26606"/>
          <ac:spMkLst>
            <pc:docMk/>
            <pc:sldMk cId="1930545905" sldId="262"/>
            <ac:spMk id="8" creationId="{C2554CA6-288E-4202-BC52-2E5A8F0C0AED}"/>
          </ac:spMkLst>
        </pc:spChg>
        <pc:spChg chg="add">
          <ac:chgData name="Will Stuart" userId="29f55fff7c5ca3b7" providerId="LiveId" clId="{C8804362-E79D-48EE-8510-EE48DE0F4077}" dt="2020-11-17T12:35:18.498" v="2927" actId="26606"/>
          <ac:spMkLst>
            <pc:docMk/>
            <pc:sldMk cId="1930545905" sldId="262"/>
            <ac:spMk id="10" creationId="{B10BB131-AC8E-4A8E-A5D1-36260F720C3B}"/>
          </ac:spMkLst>
        </pc:spChg>
        <pc:spChg chg="add">
          <ac:chgData name="Will Stuart" userId="29f55fff7c5ca3b7" providerId="LiveId" clId="{C8804362-E79D-48EE-8510-EE48DE0F4077}" dt="2020-11-17T12:35:18.498" v="2927" actId="26606"/>
          <ac:spMkLst>
            <pc:docMk/>
            <pc:sldMk cId="1930545905" sldId="262"/>
            <ac:spMk id="12" creationId="{5B7778FC-632E-4DCA-A7CB-0D7731CCF970}"/>
          </ac:spMkLst>
        </pc:spChg>
        <pc:spChg chg="add">
          <ac:chgData name="Will Stuart" userId="29f55fff7c5ca3b7" providerId="LiveId" clId="{C8804362-E79D-48EE-8510-EE48DE0F4077}" dt="2020-11-17T12:35:18.498" v="2927" actId="26606"/>
          <ac:spMkLst>
            <pc:docMk/>
            <pc:sldMk cId="1930545905" sldId="262"/>
            <ac:spMk id="14" creationId="{FA23A907-97FB-4A8F-880A-DD77401C4296}"/>
          </ac:spMkLst>
        </pc:spChg>
      </pc:sldChg>
      <pc:sldChg chg="addSp modSp new mod setBg">
        <pc:chgData name="Will Stuart" userId="29f55fff7c5ca3b7" providerId="LiveId" clId="{C8804362-E79D-48EE-8510-EE48DE0F4077}" dt="2020-11-17T12:35:27.400" v="2928" actId="26606"/>
        <pc:sldMkLst>
          <pc:docMk/>
          <pc:sldMk cId="2749242716" sldId="263"/>
        </pc:sldMkLst>
        <pc:spChg chg="mod">
          <ac:chgData name="Will Stuart" userId="29f55fff7c5ca3b7" providerId="LiveId" clId="{C8804362-E79D-48EE-8510-EE48DE0F4077}" dt="2020-11-17T12:35:27.400" v="2928" actId="26606"/>
          <ac:spMkLst>
            <pc:docMk/>
            <pc:sldMk cId="2749242716" sldId="263"/>
            <ac:spMk id="2" creationId="{EA60BC56-DE4F-4097-9B26-2FADE3742F32}"/>
          </ac:spMkLst>
        </pc:spChg>
        <pc:spChg chg="mod">
          <ac:chgData name="Will Stuart" userId="29f55fff7c5ca3b7" providerId="LiveId" clId="{C8804362-E79D-48EE-8510-EE48DE0F4077}" dt="2020-11-17T12:35:27.400" v="2928" actId="26606"/>
          <ac:spMkLst>
            <pc:docMk/>
            <pc:sldMk cId="2749242716" sldId="263"/>
            <ac:spMk id="3" creationId="{D55A0236-3FD9-4582-A583-D81F79F15C25}"/>
          </ac:spMkLst>
        </pc:spChg>
        <pc:spChg chg="add">
          <ac:chgData name="Will Stuart" userId="29f55fff7c5ca3b7" providerId="LiveId" clId="{C8804362-E79D-48EE-8510-EE48DE0F4077}" dt="2020-11-17T12:35:27.400" v="2928" actId="26606"/>
          <ac:spMkLst>
            <pc:docMk/>
            <pc:sldMk cId="2749242716" sldId="263"/>
            <ac:spMk id="8" creationId="{1709F1D5-B0F1-4714-A239-E5B61C161915}"/>
          </ac:spMkLst>
        </pc:spChg>
        <pc:spChg chg="add">
          <ac:chgData name="Will Stuart" userId="29f55fff7c5ca3b7" providerId="LiveId" clId="{C8804362-E79D-48EE-8510-EE48DE0F4077}" dt="2020-11-17T12:35:27.400" v="2928" actId="26606"/>
          <ac:spMkLst>
            <pc:docMk/>
            <pc:sldMk cId="2749242716" sldId="263"/>
            <ac:spMk id="10" creationId="{228FB460-D3FF-4440-A020-05982A09E517}"/>
          </ac:spMkLst>
        </pc:spChg>
        <pc:spChg chg="add">
          <ac:chgData name="Will Stuart" userId="29f55fff7c5ca3b7" providerId="LiveId" clId="{C8804362-E79D-48EE-8510-EE48DE0F4077}" dt="2020-11-17T12:35:27.400" v="2928" actId="26606"/>
          <ac:spMkLst>
            <pc:docMk/>
            <pc:sldMk cId="2749242716" sldId="263"/>
            <ac:spMk id="12" creationId="{14847E93-7DC1-4D4B-8829-B19AA7137C50}"/>
          </ac:spMkLst>
        </pc:spChg>
        <pc:spChg chg="add">
          <ac:chgData name="Will Stuart" userId="29f55fff7c5ca3b7" providerId="LiveId" clId="{C8804362-E79D-48EE-8510-EE48DE0F4077}" dt="2020-11-17T12:35:27.400" v="2928" actId="26606"/>
          <ac:spMkLst>
            <pc:docMk/>
            <pc:sldMk cId="2749242716" sldId="263"/>
            <ac:spMk id="14" creationId="{5566D6E1-03A1-4D73-A4E0-35D74D568A04}"/>
          </ac:spMkLst>
        </pc:spChg>
        <pc:spChg chg="add">
          <ac:chgData name="Will Stuart" userId="29f55fff7c5ca3b7" providerId="LiveId" clId="{C8804362-E79D-48EE-8510-EE48DE0F4077}" dt="2020-11-17T12:35:27.400" v="2928" actId="26606"/>
          <ac:spMkLst>
            <pc:docMk/>
            <pc:sldMk cId="2749242716" sldId="263"/>
            <ac:spMk id="16" creationId="{9F835A99-04AC-494A-A572-AFE8413CC938}"/>
          </ac:spMkLst>
        </pc:spChg>
        <pc:spChg chg="add">
          <ac:chgData name="Will Stuart" userId="29f55fff7c5ca3b7" providerId="LiveId" clId="{C8804362-E79D-48EE-8510-EE48DE0F4077}" dt="2020-11-17T12:35:27.400" v="2928" actId="26606"/>
          <ac:spMkLst>
            <pc:docMk/>
            <pc:sldMk cId="2749242716" sldId="263"/>
            <ac:spMk id="18" creationId="{7B786209-1B0B-4CA9-9BDD-F7327066A84D}"/>
          </ac:spMkLst>
        </pc:spChg>
        <pc:spChg chg="add">
          <ac:chgData name="Will Stuart" userId="29f55fff7c5ca3b7" providerId="LiveId" clId="{C8804362-E79D-48EE-8510-EE48DE0F4077}" dt="2020-11-17T12:35:27.400" v="2928" actId="26606"/>
          <ac:spMkLst>
            <pc:docMk/>
            <pc:sldMk cId="2749242716" sldId="263"/>
            <ac:spMk id="20" creationId="{2D2964BB-484D-45AE-AD66-D407D0629652}"/>
          </ac:spMkLst>
        </pc:spChg>
        <pc:spChg chg="add">
          <ac:chgData name="Will Stuart" userId="29f55fff7c5ca3b7" providerId="LiveId" clId="{C8804362-E79D-48EE-8510-EE48DE0F4077}" dt="2020-11-17T12:35:27.400" v="2928" actId="26606"/>
          <ac:spMkLst>
            <pc:docMk/>
            <pc:sldMk cId="2749242716" sldId="263"/>
            <ac:spMk id="22" creationId="{6691AC69-A76E-4DAB-B565-468B6B87ACF3}"/>
          </ac:spMkLst>
        </pc:spChg>
      </pc:sldChg>
      <pc:sldChg chg="modSp new mod">
        <pc:chgData name="Will Stuart" userId="29f55fff7c5ca3b7" providerId="LiveId" clId="{C8804362-E79D-48EE-8510-EE48DE0F4077}" dt="2020-11-17T13:07:34.758" v="3425" actId="20577"/>
        <pc:sldMkLst>
          <pc:docMk/>
          <pc:sldMk cId="4228264641" sldId="264"/>
        </pc:sldMkLst>
        <pc:spChg chg="mod">
          <ac:chgData name="Will Stuart" userId="29f55fff7c5ca3b7" providerId="LiveId" clId="{C8804362-E79D-48EE-8510-EE48DE0F4077}" dt="2020-11-17T12:31:00.009" v="2641" actId="27636"/>
          <ac:spMkLst>
            <pc:docMk/>
            <pc:sldMk cId="4228264641" sldId="264"/>
            <ac:spMk id="2" creationId="{1DFA41B7-DD4D-4BD5-998B-2761ACE583B3}"/>
          </ac:spMkLst>
        </pc:spChg>
        <pc:spChg chg="mod">
          <ac:chgData name="Will Stuart" userId="29f55fff7c5ca3b7" providerId="LiveId" clId="{C8804362-E79D-48EE-8510-EE48DE0F4077}" dt="2020-11-17T13:07:34.758" v="3425" actId="20577"/>
          <ac:spMkLst>
            <pc:docMk/>
            <pc:sldMk cId="4228264641" sldId="264"/>
            <ac:spMk id="3" creationId="{A92C7475-5C0F-4766-9C29-70D514DCE827}"/>
          </ac:spMkLst>
        </pc:spChg>
      </pc:sldChg>
      <pc:sldChg chg="modSp new del mod">
        <pc:chgData name="Will Stuart" userId="29f55fff7c5ca3b7" providerId="LiveId" clId="{C8804362-E79D-48EE-8510-EE48DE0F4077}" dt="2020-11-17T13:25:10.322" v="3432" actId="47"/>
        <pc:sldMkLst>
          <pc:docMk/>
          <pc:sldMk cId="1895474378" sldId="265"/>
        </pc:sldMkLst>
        <pc:spChg chg="mod">
          <ac:chgData name="Will Stuart" userId="29f55fff7c5ca3b7" providerId="LiveId" clId="{C8804362-E79D-48EE-8510-EE48DE0F4077}" dt="2020-11-17T13:08:53.898" v="3428" actId="20577"/>
          <ac:spMkLst>
            <pc:docMk/>
            <pc:sldMk cId="1895474378" sldId="265"/>
            <ac:spMk id="2" creationId="{8A6A6F96-46B9-47B7-B69F-803E2586F8FE}"/>
          </ac:spMkLst>
        </pc:spChg>
      </pc:sldChg>
      <pc:sldChg chg="modSp new mod">
        <pc:chgData name="Will Stuart" userId="29f55fff7c5ca3b7" providerId="LiveId" clId="{C8804362-E79D-48EE-8510-EE48DE0F4077}" dt="2020-11-18T10:35:06.354" v="3470" actId="27636"/>
        <pc:sldMkLst>
          <pc:docMk/>
          <pc:sldMk cId="1977242827" sldId="265"/>
        </pc:sldMkLst>
        <pc:spChg chg="mod">
          <ac:chgData name="Will Stuart" userId="29f55fff7c5ca3b7" providerId="LiveId" clId="{C8804362-E79D-48EE-8510-EE48DE0F4077}" dt="2020-11-18T10:29:11.364" v="3453" actId="20577"/>
          <ac:spMkLst>
            <pc:docMk/>
            <pc:sldMk cId="1977242827" sldId="265"/>
            <ac:spMk id="2" creationId="{5A09E359-A5C0-493A-8608-59290D7C17D4}"/>
          </ac:spMkLst>
        </pc:spChg>
        <pc:spChg chg="mod">
          <ac:chgData name="Will Stuart" userId="29f55fff7c5ca3b7" providerId="LiveId" clId="{C8804362-E79D-48EE-8510-EE48DE0F4077}" dt="2020-11-18T10:35:06.354" v="3470" actId="27636"/>
          <ac:spMkLst>
            <pc:docMk/>
            <pc:sldMk cId="1977242827" sldId="265"/>
            <ac:spMk id="3" creationId="{D181F46E-F066-45A9-9CA0-CC73C2375E6D}"/>
          </ac:spMkLst>
        </pc:spChg>
      </pc:sldChg>
      <pc:sldChg chg="new del">
        <pc:chgData name="Will Stuart" userId="29f55fff7c5ca3b7" providerId="LiveId" clId="{C8804362-E79D-48EE-8510-EE48DE0F4077}" dt="2020-11-17T13:25:11.201" v="3433" actId="47"/>
        <pc:sldMkLst>
          <pc:docMk/>
          <pc:sldMk cId="4257233416" sldId="266"/>
        </pc:sldMkLst>
      </pc:sldChg>
      <pc:sldChg chg="new del">
        <pc:chgData name="Will Stuart" userId="29f55fff7c5ca3b7" providerId="LiveId" clId="{C8804362-E79D-48EE-8510-EE48DE0F4077}" dt="2020-11-17T13:25:09.723" v="3431" actId="47"/>
        <pc:sldMkLst>
          <pc:docMk/>
          <pc:sldMk cId="1733629894" sldId="26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9573B-FAEF-4A5F-A63B-E2D106E660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35FEC60-BEA8-4EE0-B79A-DA167FC091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84C7059-D786-4567-BC5C-4180A2DC60B2}"/>
              </a:ext>
            </a:extLst>
          </p:cNvPr>
          <p:cNvSpPr>
            <a:spLocks noGrp="1"/>
          </p:cNvSpPr>
          <p:nvPr>
            <p:ph type="dt" sz="half" idx="10"/>
          </p:nvPr>
        </p:nvSpPr>
        <p:spPr/>
        <p:txBody>
          <a:bodyPr/>
          <a:lstStyle/>
          <a:p>
            <a:fld id="{9A0B9FBA-837A-405D-B53C-93ED1C19275F}" type="datetimeFigureOut">
              <a:rPr lang="en-GB" smtClean="0"/>
              <a:t>17/11/2020</a:t>
            </a:fld>
            <a:endParaRPr lang="en-GB"/>
          </a:p>
        </p:txBody>
      </p:sp>
      <p:sp>
        <p:nvSpPr>
          <p:cNvPr id="5" name="Footer Placeholder 4">
            <a:extLst>
              <a:ext uri="{FF2B5EF4-FFF2-40B4-BE49-F238E27FC236}">
                <a16:creationId xmlns:a16="http://schemas.microsoft.com/office/drawing/2014/main" id="{A91DE023-1F4F-4FA0-A048-5E45C6FB27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0785862-B6AC-4BA2-8D14-0622D6F9CE74}"/>
              </a:ext>
            </a:extLst>
          </p:cNvPr>
          <p:cNvSpPr>
            <a:spLocks noGrp="1"/>
          </p:cNvSpPr>
          <p:nvPr>
            <p:ph type="sldNum" sz="quarter" idx="12"/>
          </p:nvPr>
        </p:nvSpPr>
        <p:spPr/>
        <p:txBody>
          <a:bodyPr/>
          <a:lstStyle/>
          <a:p>
            <a:fld id="{9C1977AB-1223-4267-A7F8-1E8F907D2DDB}" type="slidenum">
              <a:rPr lang="en-GB" smtClean="0"/>
              <a:t>‹#›</a:t>
            </a:fld>
            <a:endParaRPr lang="en-GB"/>
          </a:p>
        </p:txBody>
      </p:sp>
    </p:spTree>
    <p:extLst>
      <p:ext uri="{BB962C8B-B14F-4D97-AF65-F5344CB8AC3E}">
        <p14:creationId xmlns:p14="http://schemas.microsoft.com/office/powerpoint/2010/main" val="924510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BAF64-575D-4473-8902-EF61559045F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DEA3A95-AE13-4241-AAAA-9B4335A03A4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4826CA4-D694-44B2-827B-8BF5E6BE6587}"/>
              </a:ext>
            </a:extLst>
          </p:cNvPr>
          <p:cNvSpPr>
            <a:spLocks noGrp="1"/>
          </p:cNvSpPr>
          <p:nvPr>
            <p:ph type="dt" sz="half" idx="10"/>
          </p:nvPr>
        </p:nvSpPr>
        <p:spPr/>
        <p:txBody>
          <a:bodyPr/>
          <a:lstStyle/>
          <a:p>
            <a:fld id="{9A0B9FBA-837A-405D-B53C-93ED1C19275F}" type="datetimeFigureOut">
              <a:rPr lang="en-GB" smtClean="0"/>
              <a:t>17/11/2020</a:t>
            </a:fld>
            <a:endParaRPr lang="en-GB"/>
          </a:p>
        </p:txBody>
      </p:sp>
      <p:sp>
        <p:nvSpPr>
          <p:cNvPr id="5" name="Footer Placeholder 4">
            <a:extLst>
              <a:ext uri="{FF2B5EF4-FFF2-40B4-BE49-F238E27FC236}">
                <a16:creationId xmlns:a16="http://schemas.microsoft.com/office/drawing/2014/main" id="{B6ACE83C-D02E-401E-9C28-67DD1E43B07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0AFC0CB-E279-4EE8-9D71-55B6CCC5346B}"/>
              </a:ext>
            </a:extLst>
          </p:cNvPr>
          <p:cNvSpPr>
            <a:spLocks noGrp="1"/>
          </p:cNvSpPr>
          <p:nvPr>
            <p:ph type="sldNum" sz="quarter" idx="12"/>
          </p:nvPr>
        </p:nvSpPr>
        <p:spPr/>
        <p:txBody>
          <a:bodyPr/>
          <a:lstStyle/>
          <a:p>
            <a:fld id="{9C1977AB-1223-4267-A7F8-1E8F907D2DDB}" type="slidenum">
              <a:rPr lang="en-GB" smtClean="0"/>
              <a:t>‹#›</a:t>
            </a:fld>
            <a:endParaRPr lang="en-GB"/>
          </a:p>
        </p:txBody>
      </p:sp>
    </p:spTree>
    <p:extLst>
      <p:ext uri="{BB962C8B-B14F-4D97-AF65-F5344CB8AC3E}">
        <p14:creationId xmlns:p14="http://schemas.microsoft.com/office/powerpoint/2010/main" val="1744923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E46F2BC-B943-44E1-A171-27F94A4825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5B858D6-B6CA-4DEA-BDF3-0F6DFCCCAC8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F01D56-85C8-4827-8C2B-A8B40AB10D75}"/>
              </a:ext>
            </a:extLst>
          </p:cNvPr>
          <p:cNvSpPr>
            <a:spLocks noGrp="1"/>
          </p:cNvSpPr>
          <p:nvPr>
            <p:ph type="dt" sz="half" idx="10"/>
          </p:nvPr>
        </p:nvSpPr>
        <p:spPr/>
        <p:txBody>
          <a:bodyPr/>
          <a:lstStyle/>
          <a:p>
            <a:fld id="{9A0B9FBA-837A-405D-B53C-93ED1C19275F}" type="datetimeFigureOut">
              <a:rPr lang="en-GB" smtClean="0"/>
              <a:t>17/11/2020</a:t>
            </a:fld>
            <a:endParaRPr lang="en-GB"/>
          </a:p>
        </p:txBody>
      </p:sp>
      <p:sp>
        <p:nvSpPr>
          <p:cNvPr id="5" name="Footer Placeholder 4">
            <a:extLst>
              <a:ext uri="{FF2B5EF4-FFF2-40B4-BE49-F238E27FC236}">
                <a16:creationId xmlns:a16="http://schemas.microsoft.com/office/drawing/2014/main" id="{40EC7F15-FF52-4C25-83A1-3159CCBE6E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4E61D5-5174-4301-B82E-18B8621F64F9}"/>
              </a:ext>
            </a:extLst>
          </p:cNvPr>
          <p:cNvSpPr>
            <a:spLocks noGrp="1"/>
          </p:cNvSpPr>
          <p:nvPr>
            <p:ph type="sldNum" sz="quarter" idx="12"/>
          </p:nvPr>
        </p:nvSpPr>
        <p:spPr/>
        <p:txBody>
          <a:bodyPr/>
          <a:lstStyle/>
          <a:p>
            <a:fld id="{9C1977AB-1223-4267-A7F8-1E8F907D2DDB}" type="slidenum">
              <a:rPr lang="en-GB" smtClean="0"/>
              <a:t>‹#›</a:t>
            </a:fld>
            <a:endParaRPr lang="en-GB"/>
          </a:p>
        </p:txBody>
      </p:sp>
    </p:spTree>
    <p:extLst>
      <p:ext uri="{BB962C8B-B14F-4D97-AF65-F5344CB8AC3E}">
        <p14:creationId xmlns:p14="http://schemas.microsoft.com/office/powerpoint/2010/main" val="2117625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00567-9906-4B75-9847-9880D51A717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7AA6C76-A57C-43E6-A7F9-D15879470C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14F8E98-BA75-4CEF-9358-C351739F3E99}"/>
              </a:ext>
            </a:extLst>
          </p:cNvPr>
          <p:cNvSpPr>
            <a:spLocks noGrp="1"/>
          </p:cNvSpPr>
          <p:nvPr>
            <p:ph type="dt" sz="half" idx="10"/>
          </p:nvPr>
        </p:nvSpPr>
        <p:spPr/>
        <p:txBody>
          <a:bodyPr/>
          <a:lstStyle/>
          <a:p>
            <a:fld id="{9A0B9FBA-837A-405D-B53C-93ED1C19275F}" type="datetimeFigureOut">
              <a:rPr lang="en-GB" smtClean="0"/>
              <a:t>17/11/2020</a:t>
            </a:fld>
            <a:endParaRPr lang="en-GB"/>
          </a:p>
        </p:txBody>
      </p:sp>
      <p:sp>
        <p:nvSpPr>
          <p:cNvPr id="5" name="Footer Placeholder 4">
            <a:extLst>
              <a:ext uri="{FF2B5EF4-FFF2-40B4-BE49-F238E27FC236}">
                <a16:creationId xmlns:a16="http://schemas.microsoft.com/office/drawing/2014/main" id="{726CA49E-5206-4196-B49C-CD2FFDEFEC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EC95A7-E4D0-40C9-92B1-3A9947EDFB6B}"/>
              </a:ext>
            </a:extLst>
          </p:cNvPr>
          <p:cNvSpPr>
            <a:spLocks noGrp="1"/>
          </p:cNvSpPr>
          <p:nvPr>
            <p:ph type="sldNum" sz="quarter" idx="12"/>
          </p:nvPr>
        </p:nvSpPr>
        <p:spPr/>
        <p:txBody>
          <a:bodyPr/>
          <a:lstStyle/>
          <a:p>
            <a:fld id="{9C1977AB-1223-4267-A7F8-1E8F907D2DDB}" type="slidenum">
              <a:rPr lang="en-GB" smtClean="0"/>
              <a:t>‹#›</a:t>
            </a:fld>
            <a:endParaRPr lang="en-GB"/>
          </a:p>
        </p:txBody>
      </p:sp>
    </p:spTree>
    <p:extLst>
      <p:ext uri="{BB962C8B-B14F-4D97-AF65-F5344CB8AC3E}">
        <p14:creationId xmlns:p14="http://schemas.microsoft.com/office/powerpoint/2010/main" val="2263892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48747-7B5E-4185-853A-6F37C7E0FB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C801A5F-FF04-486D-B3B6-7E084C5F0D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3A54C55-247A-423D-BDC3-B13B0A4688FC}"/>
              </a:ext>
            </a:extLst>
          </p:cNvPr>
          <p:cNvSpPr>
            <a:spLocks noGrp="1"/>
          </p:cNvSpPr>
          <p:nvPr>
            <p:ph type="dt" sz="half" idx="10"/>
          </p:nvPr>
        </p:nvSpPr>
        <p:spPr/>
        <p:txBody>
          <a:bodyPr/>
          <a:lstStyle/>
          <a:p>
            <a:fld id="{9A0B9FBA-837A-405D-B53C-93ED1C19275F}" type="datetimeFigureOut">
              <a:rPr lang="en-GB" smtClean="0"/>
              <a:t>17/11/2020</a:t>
            </a:fld>
            <a:endParaRPr lang="en-GB"/>
          </a:p>
        </p:txBody>
      </p:sp>
      <p:sp>
        <p:nvSpPr>
          <p:cNvPr id="5" name="Footer Placeholder 4">
            <a:extLst>
              <a:ext uri="{FF2B5EF4-FFF2-40B4-BE49-F238E27FC236}">
                <a16:creationId xmlns:a16="http://schemas.microsoft.com/office/drawing/2014/main" id="{1DDE07A2-8A2B-4CD3-9647-D0EE746966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ED6B8CA-48A4-4831-99FD-5695DBA6F1E5}"/>
              </a:ext>
            </a:extLst>
          </p:cNvPr>
          <p:cNvSpPr>
            <a:spLocks noGrp="1"/>
          </p:cNvSpPr>
          <p:nvPr>
            <p:ph type="sldNum" sz="quarter" idx="12"/>
          </p:nvPr>
        </p:nvSpPr>
        <p:spPr/>
        <p:txBody>
          <a:bodyPr/>
          <a:lstStyle/>
          <a:p>
            <a:fld id="{9C1977AB-1223-4267-A7F8-1E8F907D2DDB}" type="slidenum">
              <a:rPr lang="en-GB" smtClean="0"/>
              <a:t>‹#›</a:t>
            </a:fld>
            <a:endParaRPr lang="en-GB"/>
          </a:p>
        </p:txBody>
      </p:sp>
    </p:spTree>
    <p:extLst>
      <p:ext uri="{BB962C8B-B14F-4D97-AF65-F5344CB8AC3E}">
        <p14:creationId xmlns:p14="http://schemas.microsoft.com/office/powerpoint/2010/main" val="3129608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9F5BB-05D4-4F7A-8930-2F438B357BF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4397249-7529-4D5E-A1A1-890CA50CBCD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F982365-1816-4D69-964A-804434A4C0D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4814555-AE5B-4DA8-AA7E-9C614865F75E}"/>
              </a:ext>
            </a:extLst>
          </p:cNvPr>
          <p:cNvSpPr>
            <a:spLocks noGrp="1"/>
          </p:cNvSpPr>
          <p:nvPr>
            <p:ph type="dt" sz="half" idx="10"/>
          </p:nvPr>
        </p:nvSpPr>
        <p:spPr/>
        <p:txBody>
          <a:bodyPr/>
          <a:lstStyle/>
          <a:p>
            <a:fld id="{9A0B9FBA-837A-405D-B53C-93ED1C19275F}" type="datetimeFigureOut">
              <a:rPr lang="en-GB" smtClean="0"/>
              <a:t>17/11/2020</a:t>
            </a:fld>
            <a:endParaRPr lang="en-GB"/>
          </a:p>
        </p:txBody>
      </p:sp>
      <p:sp>
        <p:nvSpPr>
          <p:cNvPr id="6" name="Footer Placeholder 5">
            <a:extLst>
              <a:ext uri="{FF2B5EF4-FFF2-40B4-BE49-F238E27FC236}">
                <a16:creationId xmlns:a16="http://schemas.microsoft.com/office/drawing/2014/main" id="{6C31F23C-A740-4635-A88C-85657E9B43C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82FFA0E-3840-4E87-A74D-784F4E602CE1}"/>
              </a:ext>
            </a:extLst>
          </p:cNvPr>
          <p:cNvSpPr>
            <a:spLocks noGrp="1"/>
          </p:cNvSpPr>
          <p:nvPr>
            <p:ph type="sldNum" sz="quarter" idx="12"/>
          </p:nvPr>
        </p:nvSpPr>
        <p:spPr/>
        <p:txBody>
          <a:bodyPr/>
          <a:lstStyle/>
          <a:p>
            <a:fld id="{9C1977AB-1223-4267-A7F8-1E8F907D2DDB}" type="slidenum">
              <a:rPr lang="en-GB" smtClean="0"/>
              <a:t>‹#›</a:t>
            </a:fld>
            <a:endParaRPr lang="en-GB"/>
          </a:p>
        </p:txBody>
      </p:sp>
    </p:spTree>
    <p:extLst>
      <p:ext uri="{BB962C8B-B14F-4D97-AF65-F5344CB8AC3E}">
        <p14:creationId xmlns:p14="http://schemas.microsoft.com/office/powerpoint/2010/main" val="1526585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756B2-BD56-4A20-8EFE-5AB2461711D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7BC04FB-FB3C-4547-9E1C-1B98996DB0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340F1D2-DA0E-4D9D-8B06-2850E5F1DA0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9B55388-B212-4E33-950D-01063DFEB6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2329DA2-5471-4ED6-879F-374365D8F0E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7FCE9F3-4BAD-4CA7-A3B4-1EACA4AED76E}"/>
              </a:ext>
            </a:extLst>
          </p:cNvPr>
          <p:cNvSpPr>
            <a:spLocks noGrp="1"/>
          </p:cNvSpPr>
          <p:nvPr>
            <p:ph type="dt" sz="half" idx="10"/>
          </p:nvPr>
        </p:nvSpPr>
        <p:spPr/>
        <p:txBody>
          <a:bodyPr/>
          <a:lstStyle/>
          <a:p>
            <a:fld id="{9A0B9FBA-837A-405D-B53C-93ED1C19275F}" type="datetimeFigureOut">
              <a:rPr lang="en-GB" smtClean="0"/>
              <a:t>17/11/2020</a:t>
            </a:fld>
            <a:endParaRPr lang="en-GB"/>
          </a:p>
        </p:txBody>
      </p:sp>
      <p:sp>
        <p:nvSpPr>
          <p:cNvPr id="8" name="Footer Placeholder 7">
            <a:extLst>
              <a:ext uri="{FF2B5EF4-FFF2-40B4-BE49-F238E27FC236}">
                <a16:creationId xmlns:a16="http://schemas.microsoft.com/office/drawing/2014/main" id="{3C3F0D9D-1C9E-4528-94A7-72948C8C55F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A4B7317-4AB2-49A9-9D1B-D605189C5E12}"/>
              </a:ext>
            </a:extLst>
          </p:cNvPr>
          <p:cNvSpPr>
            <a:spLocks noGrp="1"/>
          </p:cNvSpPr>
          <p:nvPr>
            <p:ph type="sldNum" sz="quarter" idx="12"/>
          </p:nvPr>
        </p:nvSpPr>
        <p:spPr/>
        <p:txBody>
          <a:bodyPr/>
          <a:lstStyle/>
          <a:p>
            <a:fld id="{9C1977AB-1223-4267-A7F8-1E8F907D2DDB}" type="slidenum">
              <a:rPr lang="en-GB" smtClean="0"/>
              <a:t>‹#›</a:t>
            </a:fld>
            <a:endParaRPr lang="en-GB"/>
          </a:p>
        </p:txBody>
      </p:sp>
    </p:spTree>
    <p:extLst>
      <p:ext uri="{BB962C8B-B14F-4D97-AF65-F5344CB8AC3E}">
        <p14:creationId xmlns:p14="http://schemas.microsoft.com/office/powerpoint/2010/main" val="2632102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D593D-814C-49BD-A51A-B24EFF436E5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33CD27B-2163-4082-87C1-D51C04F7CAA3}"/>
              </a:ext>
            </a:extLst>
          </p:cNvPr>
          <p:cNvSpPr>
            <a:spLocks noGrp="1"/>
          </p:cNvSpPr>
          <p:nvPr>
            <p:ph type="dt" sz="half" idx="10"/>
          </p:nvPr>
        </p:nvSpPr>
        <p:spPr/>
        <p:txBody>
          <a:bodyPr/>
          <a:lstStyle/>
          <a:p>
            <a:fld id="{9A0B9FBA-837A-405D-B53C-93ED1C19275F}" type="datetimeFigureOut">
              <a:rPr lang="en-GB" smtClean="0"/>
              <a:t>17/11/2020</a:t>
            </a:fld>
            <a:endParaRPr lang="en-GB"/>
          </a:p>
        </p:txBody>
      </p:sp>
      <p:sp>
        <p:nvSpPr>
          <p:cNvPr id="4" name="Footer Placeholder 3">
            <a:extLst>
              <a:ext uri="{FF2B5EF4-FFF2-40B4-BE49-F238E27FC236}">
                <a16:creationId xmlns:a16="http://schemas.microsoft.com/office/drawing/2014/main" id="{534247E8-83C5-449A-99B2-839527FC408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C9158A3-74EF-42F4-9CA0-EB4D3FFEAA02}"/>
              </a:ext>
            </a:extLst>
          </p:cNvPr>
          <p:cNvSpPr>
            <a:spLocks noGrp="1"/>
          </p:cNvSpPr>
          <p:nvPr>
            <p:ph type="sldNum" sz="quarter" idx="12"/>
          </p:nvPr>
        </p:nvSpPr>
        <p:spPr/>
        <p:txBody>
          <a:bodyPr/>
          <a:lstStyle/>
          <a:p>
            <a:fld id="{9C1977AB-1223-4267-A7F8-1E8F907D2DDB}" type="slidenum">
              <a:rPr lang="en-GB" smtClean="0"/>
              <a:t>‹#›</a:t>
            </a:fld>
            <a:endParaRPr lang="en-GB"/>
          </a:p>
        </p:txBody>
      </p:sp>
    </p:spTree>
    <p:extLst>
      <p:ext uri="{BB962C8B-B14F-4D97-AF65-F5344CB8AC3E}">
        <p14:creationId xmlns:p14="http://schemas.microsoft.com/office/powerpoint/2010/main" val="981784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07ACA9-9EFA-43E2-8DB9-7C57E30D562F}"/>
              </a:ext>
            </a:extLst>
          </p:cNvPr>
          <p:cNvSpPr>
            <a:spLocks noGrp="1"/>
          </p:cNvSpPr>
          <p:nvPr>
            <p:ph type="dt" sz="half" idx="10"/>
          </p:nvPr>
        </p:nvSpPr>
        <p:spPr/>
        <p:txBody>
          <a:bodyPr/>
          <a:lstStyle/>
          <a:p>
            <a:fld id="{9A0B9FBA-837A-405D-B53C-93ED1C19275F}" type="datetimeFigureOut">
              <a:rPr lang="en-GB" smtClean="0"/>
              <a:t>17/11/2020</a:t>
            </a:fld>
            <a:endParaRPr lang="en-GB"/>
          </a:p>
        </p:txBody>
      </p:sp>
      <p:sp>
        <p:nvSpPr>
          <p:cNvPr id="3" name="Footer Placeholder 2">
            <a:extLst>
              <a:ext uri="{FF2B5EF4-FFF2-40B4-BE49-F238E27FC236}">
                <a16:creationId xmlns:a16="http://schemas.microsoft.com/office/drawing/2014/main" id="{17D8D84D-66D4-4250-A66B-39EA3E6F38A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0446E88-F3B9-4CC9-B617-82142F4AC301}"/>
              </a:ext>
            </a:extLst>
          </p:cNvPr>
          <p:cNvSpPr>
            <a:spLocks noGrp="1"/>
          </p:cNvSpPr>
          <p:nvPr>
            <p:ph type="sldNum" sz="quarter" idx="12"/>
          </p:nvPr>
        </p:nvSpPr>
        <p:spPr/>
        <p:txBody>
          <a:bodyPr/>
          <a:lstStyle/>
          <a:p>
            <a:fld id="{9C1977AB-1223-4267-A7F8-1E8F907D2DDB}" type="slidenum">
              <a:rPr lang="en-GB" smtClean="0"/>
              <a:t>‹#›</a:t>
            </a:fld>
            <a:endParaRPr lang="en-GB"/>
          </a:p>
        </p:txBody>
      </p:sp>
    </p:spTree>
    <p:extLst>
      <p:ext uri="{BB962C8B-B14F-4D97-AF65-F5344CB8AC3E}">
        <p14:creationId xmlns:p14="http://schemas.microsoft.com/office/powerpoint/2010/main" val="455343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270AF-4F3E-40AD-9BAA-ACED1031D5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BBDE4EC-C862-4573-A721-89334C2AA0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5005172-9422-44A5-A6C4-D3A3367AE5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3BE99E-0EB3-4DEC-AADB-4ED7DB448ADB}"/>
              </a:ext>
            </a:extLst>
          </p:cNvPr>
          <p:cNvSpPr>
            <a:spLocks noGrp="1"/>
          </p:cNvSpPr>
          <p:nvPr>
            <p:ph type="dt" sz="half" idx="10"/>
          </p:nvPr>
        </p:nvSpPr>
        <p:spPr/>
        <p:txBody>
          <a:bodyPr/>
          <a:lstStyle/>
          <a:p>
            <a:fld id="{9A0B9FBA-837A-405D-B53C-93ED1C19275F}" type="datetimeFigureOut">
              <a:rPr lang="en-GB" smtClean="0"/>
              <a:t>17/11/2020</a:t>
            </a:fld>
            <a:endParaRPr lang="en-GB"/>
          </a:p>
        </p:txBody>
      </p:sp>
      <p:sp>
        <p:nvSpPr>
          <p:cNvPr id="6" name="Footer Placeholder 5">
            <a:extLst>
              <a:ext uri="{FF2B5EF4-FFF2-40B4-BE49-F238E27FC236}">
                <a16:creationId xmlns:a16="http://schemas.microsoft.com/office/drawing/2014/main" id="{2A59417B-E859-4327-9FEB-A423AB2924E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211E58E-C6DA-48EB-9C30-AC784984F0DF}"/>
              </a:ext>
            </a:extLst>
          </p:cNvPr>
          <p:cNvSpPr>
            <a:spLocks noGrp="1"/>
          </p:cNvSpPr>
          <p:nvPr>
            <p:ph type="sldNum" sz="quarter" idx="12"/>
          </p:nvPr>
        </p:nvSpPr>
        <p:spPr/>
        <p:txBody>
          <a:bodyPr/>
          <a:lstStyle/>
          <a:p>
            <a:fld id="{9C1977AB-1223-4267-A7F8-1E8F907D2DDB}" type="slidenum">
              <a:rPr lang="en-GB" smtClean="0"/>
              <a:t>‹#›</a:t>
            </a:fld>
            <a:endParaRPr lang="en-GB"/>
          </a:p>
        </p:txBody>
      </p:sp>
    </p:spTree>
    <p:extLst>
      <p:ext uri="{BB962C8B-B14F-4D97-AF65-F5344CB8AC3E}">
        <p14:creationId xmlns:p14="http://schemas.microsoft.com/office/powerpoint/2010/main" val="2445659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324BC-A23A-4A36-A5E5-24DF867665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50553D3-86DC-4D66-9B9A-FEE00F690D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3E75BF1-3797-4BBF-B0DF-257A35BBB9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F46B65-CF30-4F07-87A7-2512240D5CF3}"/>
              </a:ext>
            </a:extLst>
          </p:cNvPr>
          <p:cNvSpPr>
            <a:spLocks noGrp="1"/>
          </p:cNvSpPr>
          <p:nvPr>
            <p:ph type="dt" sz="half" idx="10"/>
          </p:nvPr>
        </p:nvSpPr>
        <p:spPr/>
        <p:txBody>
          <a:bodyPr/>
          <a:lstStyle/>
          <a:p>
            <a:fld id="{9A0B9FBA-837A-405D-B53C-93ED1C19275F}" type="datetimeFigureOut">
              <a:rPr lang="en-GB" smtClean="0"/>
              <a:t>17/11/2020</a:t>
            </a:fld>
            <a:endParaRPr lang="en-GB"/>
          </a:p>
        </p:txBody>
      </p:sp>
      <p:sp>
        <p:nvSpPr>
          <p:cNvPr id="6" name="Footer Placeholder 5">
            <a:extLst>
              <a:ext uri="{FF2B5EF4-FFF2-40B4-BE49-F238E27FC236}">
                <a16:creationId xmlns:a16="http://schemas.microsoft.com/office/drawing/2014/main" id="{0AD2F729-6CC0-42F5-85A5-49CDF4CF809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EE7ED25-3FF6-4CB6-9C3D-A7977EBFC293}"/>
              </a:ext>
            </a:extLst>
          </p:cNvPr>
          <p:cNvSpPr>
            <a:spLocks noGrp="1"/>
          </p:cNvSpPr>
          <p:nvPr>
            <p:ph type="sldNum" sz="quarter" idx="12"/>
          </p:nvPr>
        </p:nvSpPr>
        <p:spPr/>
        <p:txBody>
          <a:bodyPr/>
          <a:lstStyle/>
          <a:p>
            <a:fld id="{9C1977AB-1223-4267-A7F8-1E8F907D2DDB}" type="slidenum">
              <a:rPr lang="en-GB" smtClean="0"/>
              <a:t>‹#›</a:t>
            </a:fld>
            <a:endParaRPr lang="en-GB"/>
          </a:p>
        </p:txBody>
      </p:sp>
    </p:spTree>
    <p:extLst>
      <p:ext uri="{BB962C8B-B14F-4D97-AF65-F5344CB8AC3E}">
        <p14:creationId xmlns:p14="http://schemas.microsoft.com/office/powerpoint/2010/main" val="269625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23E40C-111F-4033-9B52-14B143299E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84DA915-D38A-4D55-9EF1-8EF7CCD30D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0E38524-708E-470E-9F7C-DABDE4710C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0B9FBA-837A-405D-B53C-93ED1C19275F}" type="datetimeFigureOut">
              <a:rPr lang="en-GB" smtClean="0"/>
              <a:t>17/11/2020</a:t>
            </a:fld>
            <a:endParaRPr lang="en-GB"/>
          </a:p>
        </p:txBody>
      </p:sp>
      <p:sp>
        <p:nvSpPr>
          <p:cNvPr id="5" name="Footer Placeholder 4">
            <a:extLst>
              <a:ext uri="{FF2B5EF4-FFF2-40B4-BE49-F238E27FC236}">
                <a16:creationId xmlns:a16="http://schemas.microsoft.com/office/drawing/2014/main" id="{B40AEF55-A79D-49BE-A6DB-7922081A2E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08849AC-CB95-4F98-8470-B88BA1924B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1977AB-1223-4267-A7F8-1E8F907D2DDB}" type="slidenum">
              <a:rPr lang="en-GB" smtClean="0"/>
              <a:t>‹#›</a:t>
            </a:fld>
            <a:endParaRPr lang="en-GB"/>
          </a:p>
        </p:txBody>
      </p:sp>
    </p:spTree>
    <p:extLst>
      <p:ext uri="{BB962C8B-B14F-4D97-AF65-F5344CB8AC3E}">
        <p14:creationId xmlns:p14="http://schemas.microsoft.com/office/powerpoint/2010/main" val="1352151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DFB20DA-0088-4007-82F7-7389115E369E}"/>
              </a:ext>
            </a:extLst>
          </p:cNvPr>
          <p:cNvSpPr>
            <a:spLocks noGrp="1"/>
          </p:cNvSpPr>
          <p:nvPr>
            <p:ph type="ctrTitle"/>
          </p:nvPr>
        </p:nvSpPr>
        <p:spPr>
          <a:xfrm>
            <a:off x="3045368" y="2043663"/>
            <a:ext cx="6105194" cy="2031055"/>
          </a:xfrm>
        </p:spPr>
        <p:txBody>
          <a:bodyPr>
            <a:normAutofit/>
          </a:bodyPr>
          <a:lstStyle/>
          <a:p>
            <a:r>
              <a:rPr lang="en-GB" dirty="0">
                <a:solidFill>
                  <a:srgbClr val="FFFFFF"/>
                </a:solidFill>
              </a:rPr>
              <a:t>Facet joint dysfunction</a:t>
            </a:r>
          </a:p>
        </p:txBody>
      </p:sp>
      <p:sp>
        <p:nvSpPr>
          <p:cNvPr id="3" name="Subtitle 2">
            <a:extLst>
              <a:ext uri="{FF2B5EF4-FFF2-40B4-BE49-F238E27FC236}">
                <a16:creationId xmlns:a16="http://schemas.microsoft.com/office/drawing/2014/main" id="{DAD21EF6-2428-483A-8B21-A2F5ADFD029D}"/>
              </a:ext>
            </a:extLst>
          </p:cNvPr>
          <p:cNvSpPr>
            <a:spLocks noGrp="1"/>
          </p:cNvSpPr>
          <p:nvPr>
            <p:ph type="subTitle" idx="1"/>
          </p:nvPr>
        </p:nvSpPr>
        <p:spPr>
          <a:xfrm>
            <a:off x="3045368" y="4074718"/>
            <a:ext cx="6105194" cy="682079"/>
          </a:xfrm>
        </p:spPr>
        <p:txBody>
          <a:bodyPr>
            <a:normAutofit/>
          </a:bodyPr>
          <a:lstStyle/>
          <a:p>
            <a:r>
              <a:rPr lang="en-GB" dirty="0">
                <a:solidFill>
                  <a:srgbClr val="FFFFFF"/>
                </a:solidFill>
              </a:rPr>
              <a:t>Special consideration of women</a:t>
            </a:r>
          </a:p>
        </p:txBody>
      </p:sp>
    </p:spTree>
    <p:extLst>
      <p:ext uri="{BB962C8B-B14F-4D97-AF65-F5344CB8AC3E}">
        <p14:creationId xmlns:p14="http://schemas.microsoft.com/office/powerpoint/2010/main" val="199365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9E359-A5C0-493A-8608-59290D7C17D4}"/>
              </a:ext>
            </a:extLst>
          </p:cNvPr>
          <p:cNvSpPr>
            <a:spLocks noGrp="1"/>
          </p:cNvSpPr>
          <p:nvPr>
            <p:ph type="title"/>
          </p:nvPr>
        </p:nvSpPr>
        <p:spPr/>
        <p:txBody>
          <a:bodyPr/>
          <a:lstStyle/>
          <a:p>
            <a:r>
              <a:rPr lang="en-GB" dirty="0"/>
              <a:t>References </a:t>
            </a:r>
          </a:p>
        </p:txBody>
      </p:sp>
      <p:sp>
        <p:nvSpPr>
          <p:cNvPr id="3" name="Content Placeholder 2">
            <a:extLst>
              <a:ext uri="{FF2B5EF4-FFF2-40B4-BE49-F238E27FC236}">
                <a16:creationId xmlns:a16="http://schemas.microsoft.com/office/drawing/2014/main" id="{D181F46E-F066-45A9-9CA0-CC73C2375E6D}"/>
              </a:ext>
            </a:extLst>
          </p:cNvPr>
          <p:cNvSpPr>
            <a:spLocks noGrp="1"/>
          </p:cNvSpPr>
          <p:nvPr>
            <p:ph idx="1"/>
          </p:nvPr>
        </p:nvSpPr>
        <p:spPr/>
        <p:txBody>
          <a:bodyPr>
            <a:normAutofit fontScale="62500" lnSpcReduction="20000"/>
          </a:bodyPr>
          <a:lstStyle/>
          <a:p>
            <a:r>
              <a:rPr lang="en-GB" b="0" i="0" dirty="0">
                <a:solidFill>
                  <a:srgbClr val="222222"/>
                </a:solidFill>
                <a:effectLst/>
                <a:latin typeface="Arial" panose="020B0604020202020204" pitchFamily="34" charset="0"/>
              </a:rPr>
              <a:t>DePalma, M. J., Ketchum, J. M., &amp; </a:t>
            </a:r>
            <a:r>
              <a:rPr lang="en-GB" b="0" i="0" dirty="0" err="1">
                <a:solidFill>
                  <a:srgbClr val="222222"/>
                </a:solidFill>
                <a:effectLst/>
                <a:latin typeface="Arial" panose="020B0604020202020204" pitchFamily="34" charset="0"/>
              </a:rPr>
              <a:t>Saullo</a:t>
            </a:r>
            <a:r>
              <a:rPr lang="en-GB" b="0" i="0" dirty="0">
                <a:solidFill>
                  <a:srgbClr val="222222"/>
                </a:solidFill>
                <a:effectLst/>
                <a:latin typeface="Arial" panose="020B0604020202020204" pitchFamily="34" charset="0"/>
              </a:rPr>
              <a:t>, T. R. (2012). Multivariable analyses of the relationships between age, gender, and body mass index and the source of chronic low back pain. </a:t>
            </a:r>
            <a:r>
              <a:rPr lang="en-GB" b="0" i="1" dirty="0">
                <a:solidFill>
                  <a:srgbClr val="222222"/>
                </a:solidFill>
                <a:effectLst/>
                <a:latin typeface="Arial" panose="020B0604020202020204" pitchFamily="34" charset="0"/>
              </a:rPr>
              <a:t>Pain Medicine</a:t>
            </a:r>
            <a:r>
              <a:rPr lang="en-GB" b="0" i="0" dirty="0">
                <a:solidFill>
                  <a:srgbClr val="222222"/>
                </a:solidFill>
                <a:effectLst/>
                <a:latin typeface="Arial" panose="020B0604020202020204" pitchFamily="34" charset="0"/>
              </a:rPr>
              <a:t>, </a:t>
            </a:r>
            <a:r>
              <a:rPr lang="en-GB" b="0" i="1" dirty="0">
                <a:solidFill>
                  <a:srgbClr val="222222"/>
                </a:solidFill>
                <a:effectLst/>
                <a:latin typeface="Arial" panose="020B0604020202020204" pitchFamily="34" charset="0"/>
              </a:rPr>
              <a:t>13</a:t>
            </a:r>
            <a:r>
              <a:rPr lang="en-GB" b="0" i="0" dirty="0">
                <a:solidFill>
                  <a:srgbClr val="222222"/>
                </a:solidFill>
                <a:effectLst/>
                <a:latin typeface="Arial" panose="020B0604020202020204" pitchFamily="34" charset="0"/>
              </a:rPr>
              <a:t>(4), 498-506.</a:t>
            </a:r>
          </a:p>
          <a:p>
            <a:r>
              <a:rPr lang="en-GB" b="0" i="0" dirty="0" err="1">
                <a:solidFill>
                  <a:srgbClr val="222222"/>
                </a:solidFill>
                <a:effectLst/>
                <a:latin typeface="Arial" panose="020B0604020202020204" pitchFamily="34" charset="0"/>
              </a:rPr>
              <a:t>Glowacki</a:t>
            </a:r>
            <a:r>
              <a:rPr lang="en-GB" b="0" i="0" dirty="0">
                <a:solidFill>
                  <a:srgbClr val="222222"/>
                </a:solidFill>
                <a:effectLst/>
                <a:latin typeface="Arial" panose="020B0604020202020204" pitchFamily="34" charset="0"/>
              </a:rPr>
              <a:t>, J., Hurwitz, S., Thornhill, T. S., Kelly, M., &amp; </a:t>
            </a:r>
            <a:r>
              <a:rPr lang="en-GB" b="0" i="0" dirty="0" err="1">
                <a:solidFill>
                  <a:srgbClr val="222222"/>
                </a:solidFill>
                <a:effectLst/>
                <a:latin typeface="Arial" panose="020B0604020202020204" pitchFamily="34" charset="0"/>
              </a:rPr>
              <a:t>LeBoff</a:t>
            </a:r>
            <a:r>
              <a:rPr lang="en-GB" b="0" i="0" dirty="0">
                <a:solidFill>
                  <a:srgbClr val="222222"/>
                </a:solidFill>
                <a:effectLst/>
                <a:latin typeface="Arial" panose="020B0604020202020204" pitchFamily="34" charset="0"/>
              </a:rPr>
              <a:t>, M. S. (2003). Osteoporosis and vitamin-D deficiency among postmenopausal women with osteoarthritis undergoing total hip arthroplasty. </a:t>
            </a:r>
            <a:r>
              <a:rPr lang="en-GB" b="0" i="1" dirty="0">
                <a:solidFill>
                  <a:srgbClr val="222222"/>
                </a:solidFill>
                <a:effectLst/>
                <a:latin typeface="Arial" panose="020B0604020202020204" pitchFamily="34" charset="0"/>
              </a:rPr>
              <a:t>JBJS</a:t>
            </a:r>
            <a:r>
              <a:rPr lang="en-GB" b="0" i="0" dirty="0">
                <a:solidFill>
                  <a:srgbClr val="222222"/>
                </a:solidFill>
                <a:effectLst/>
                <a:latin typeface="Arial" panose="020B0604020202020204" pitchFamily="34" charset="0"/>
              </a:rPr>
              <a:t>, </a:t>
            </a:r>
            <a:r>
              <a:rPr lang="en-GB" b="0" i="1" dirty="0">
                <a:solidFill>
                  <a:srgbClr val="222222"/>
                </a:solidFill>
                <a:effectLst/>
                <a:latin typeface="Arial" panose="020B0604020202020204" pitchFamily="34" charset="0"/>
              </a:rPr>
              <a:t>85</a:t>
            </a:r>
            <a:r>
              <a:rPr lang="en-GB" b="0" i="0" dirty="0">
                <a:solidFill>
                  <a:srgbClr val="222222"/>
                </a:solidFill>
                <a:effectLst/>
                <a:latin typeface="Arial" panose="020B0604020202020204" pitchFamily="34" charset="0"/>
              </a:rPr>
              <a:t>(12), 2371-2377.</a:t>
            </a:r>
            <a:endParaRPr lang="en-GB" dirty="0">
              <a:solidFill>
                <a:srgbClr val="222222"/>
              </a:solidFill>
              <a:latin typeface="Arial" panose="020B0604020202020204" pitchFamily="34" charset="0"/>
            </a:endParaRPr>
          </a:p>
          <a:p>
            <a:r>
              <a:rPr lang="en-GB" b="0" i="0" dirty="0">
                <a:solidFill>
                  <a:srgbClr val="222222"/>
                </a:solidFill>
                <a:effectLst/>
                <a:latin typeface="Arial" panose="020B0604020202020204" pitchFamily="34" charset="0"/>
              </a:rPr>
              <a:t>Gupta, A., Heng, T., Shaw, C., Li, L., &amp; Feehan, L. (2018, May). Designing pervasive technology for physical activity self-management in arthritis patients. In </a:t>
            </a:r>
            <a:r>
              <a:rPr lang="en-GB" b="0" i="1" dirty="0">
                <a:solidFill>
                  <a:srgbClr val="222222"/>
                </a:solidFill>
                <a:effectLst/>
                <a:latin typeface="Arial" panose="020B0604020202020204" pitchFamily="34" charset="0"/>
              </a:rPr>
              <a:t>Proceedings of the 12th EAI International Conference on Pervasive Computing Technologies for Healthcare</a:t>
            </a:r>
            <a:r>
              <a:rPr lang="en-GB" b="0" i="0" dirty="0">
                <a:solidFill>
                  <a:srgbClr val="222222"/>
                </a:solidFill>
                <a:effectLst/>
                <a:latin typeface="Arial" panose="020B0604020202020204" pitchFamily="34" charset="0"/>
              </a:rPr>
              <a:t> (pp. 1-10).</a:t>
            </a:r>
          </a:p>
          <a:p>
            <a:r>
              <a:rPr lang="en-GB" b="0" i="0" dirty="0" err="1">
                <a:solidFill>
                  <a:srgbClr val="222222"/>
                </a:solidFill>
                <a:effectLst/>
                <a:latin typeface="Arial" panose="020B0604020202020204" pitchFamily="34" charset="0"/>
              </a:rPr>
              <a:t>Varlotta</a:t>
            </a:r>
            <a:r>
              <a:rPr lang="en-GB" b="0" i="0" dirty="0">
                <a:solidFill>
                  <a:srgbClr val="222222"/>
                </a:solidFill>
                <a:effectLst/>
                <a:latin typeface="Arial" panose="020B0604020202020204" pitchFamily="34" charset="0"/>
              </a:rPr>
              <a:t>, G. P., Lefkowitz, T. R., Schweitzer, M., </a:t>
            </a:r>
            <a:r>
              <a:rPr lang="en-GB" b="0" i="0" dirty="0" err="1">
                <a:solidFill>
                  <a:srgbClr val="222222"/>
                </a:solidFill>
                <a:effectLst/>
                <a:latin typeface="Arial" panose="020B0604020202020204" pitchFamily="34" charset="0"/>
              </a:rPr>
              <a:t>Errico</a:t>
            </a:r>
            <a:r>
              <a:rPr lang="en-GB" b="0" i="0" dirty="0">
                <a:solidFill>
                  <a:srgbClr val="222222"/>
                </a:solidFill>
                <a:effectLst/>
                <a:latin typeface="Arial" panose="020B0604020202020204" pitchFamily="34" charset="0"/>
              </a:rPr>
              <a:t>, T. J., Spivak, J., </a:t>
            </a:r>
            <a:r>
              <a:rPr lang="en-GB" b="0" i="0" dirty="0" err="1">
                <a:solidFill>
                  <a:srgbClr val="222222"/>
                </a:solidFill>
                <a:effectLst/>
                <a:latin typeface="Arial" panose="020B0604020202020204" pitchFamily="34" charset="0"/>
              </a:rPr>
              <a:t>Bendo</a:t>
            </a:r>
            <a:r>
              <a:rPr lang="en-GB" b="0" i="0" dirty="0">
                <a:solidFill>
                  <a:srgbClr val="222222"/>
                </a:solidFill>
                <a:effectLst/>
                <a:latin typeface="Arial" panose="020B0604020202020204" pitchFamily="34" charset="0"/>
              </a:rPr>
              <a:t>, J. A., &amp; Rybak, L. (2011). The lumbar facet joint: a review of current knowledge: part 1: anatomy, biomechanics, and grading. </a:t>
            </a:r>
            <a:r>
              <a:rPr lang="en-GB" b="0" i="1" dirty="0">
                <a:solidFill>
                  <a:srgbClr val="222222"/>
                </a:solidFill>
                <a:effectLst/>
                <a:latin typeface="Arial" panose="020B0604020202020204" pitchFamily="34" charset="0"/>
              </a:rPr>
              <a:t>Skeletal radiology</a:t>
            </a:r>
            <a:r>
              <a:rPr lang="en-GB" b="0" i="0" dirty="0">
                <a:solidFill>
                  <a:srgbClr val="222222"/>
                </a:solidFill>
                <a:effectLst/>
                <a:latin typeface="Arial" panose="020B0604020202020204" pitchFamily="34" charset="0"/>
              </a:rPr>
              <a:t>, </a:t>
            </a:r>
            <a:r>
              <a:rPr lang="en-GB" b="0" i="1" dirty="0">
                <a:solidFill>
                  <a:srgbClr val="222222"/>
                </a:solidFill>
                <a:effectLst/>
                <a:latin typeface="Arial" panose="020B0604020202020204" pitchFamily="34" charset="0"/>
              </a:rPr>
              <a:t>40</a:t>
            </a:r>
            <a:r>
              <a:rPr lang="en-GB" b="0" i="0" dirty="0">
                <a:solidFill>
                  <a:srgbClr val="222222"/>
                </a:solidFill>
                <a:effectLst/>
                <a:latin typeface="Arial" panose="020B0604020202020204" pitchFamily="34" charset="0"/>
              </a:rPr>
              <a:t>(1), 13-23.</a:t>
            </a:r>
          </a:p>
          <a:p>
            <a:r>
              <a:rPr lang="en-GB" b="0" i="0" dirty="0">
                <a:solidFill>
                  <a:srgbClr val="222222"/>
                </a:solidFill>
                <a:effectLst/>
                <a:latin typeface="Arial" panose="020B0604020202020204" pitchFamily="34" charset="0"/>
              </a:rPr>
              <a:t>Kettler, A., &amp; Wilke, H. J. (2006). Review of existing grading systems for cervical or lumbar disc and facet joint degeneration. </a:t>
            </a:r>
            <a:r>
              <a:rPr lang="en-GB" b="0" i="1" dirty="0">
                <a:solidFill>
                  <a:srgbClr val="222222"/>
                </a:solidFill>
                <a:effectLst/>
                <a:latin typeface="Arial" panose="020B0604020202020204" pitchFamily="34" charset="0"/>
              </a:rPr>
              <a:t>European Spine Journal</a:t>
            </a:r>
            <a:r>
              <a:rPr lang="en-GB" b="0" i="0" dirty="0">
                <a:solidFill>
                  <a:srgbClr val="222222"/>
                </a:solidFill>
                <a:effectLst/>
                <a:latin typeface="Arial" panose="020B0604020202020204" pitchFamily="34" charset="0"/>
              </a:rPr>
              <a:t>, </a:t>
            </a:r>
            <a:r>
              <a:rPr lang="en-GB" b="0" i="1" dirty="0">
                <a:solidFill>
                  <a:srgbClr val="222222"/>
                </a:solidFill>
                <a:effectLst/>
                <a:latin typeface="Arial" panose="020B0604020202020204" pitchFamily="34" charset="0"/>
              </a:rPr>
              <a:t>15</a:t>
            </a:r>
            <a:r>
              <a:rPr lang="en-GB" b="0" i="0" dirty="0">
                <a:solidFill>
                  <a:srgbClr val="222222"/>
                </a:solidFill>
                <a:effectLst/>
                <a:latin typeface="Arial" panose="020B0604020202020204" pitchFamily="34" charset="0"/>
              </a:rPr>
              <a:t>(6), 705-718</a:t>
            </a:r>
          </a:p>
          <a:p>
            <a:r>
              <a:rPr lang="en-GB" b="0" i="0" dirty="0">
                <a:solidFill>
                  <a:srgbClr val="222222"/>
                </a:solidFill>
                <a:effectLst/>
                <a:latin typeface="Arial" panose="020B0604020202020204" pitchFamily="34" charset="0"/>
              </a:rPr>
              <a:t>Pearson, A. M., </a:t>
            </a:r>
            <a:r>
              <a:rPr lang="en-GB" b="0" i="0" dirty="0" err="1">
                <a:solidFill>
                  <a:srgbClr val="222222"/>
                </a:solidFill>
                <a:effectLst/>
                <a:latin typeface="Arial" panose="020B0604020202020204" pitchFamily="34" charset="0"/>
              </a:rPr>
              <a:t>Ivancic</a:t>
            </a:r>
            <a:r>
              <a:rPr lang="en-GB" b="0" i="0" dirty="0">
                <a:solidFill>
                  <a:srgbClr val="222222"/>
                </a:solidFill>
                <a:effectLst/>
                <a:latin typeface="Arial" panose="020B0604020202020204" pitchFamily="34" charset="0"/>
              </a:rPr>
              <a:t>, P. C., Ito, S., &amp; Panjabi, M. M. (2004). Facet joint kinematics and injury mechanisms during simulated whiplash. </a:t>
            </a:r>
            <a:r>
              <a:rPr lang="en-GB" b="0" i="1" dirty="0">
                <a:solidFill>
                  <a:srgbClr val="222222"/>
                </a:solidFill>
                <a:effectLst/>
                <a:latin typeface="Arial" panose="020B0604020202020204" pitchFamily="34" charset="0"/>
              </a:rPr>
              <a:t>Spine</a:t>
            </a:r>
            <a:r>
              <a:rPr lang="en-GB" b="0" i="0" dirty="0">
                <a:solidFill>
                  <a:srgbClr val="222222"/>
                </a:solidFill>
                <a:effectLst/>
                <a:latin typeface="Arial" panose="020B0604020202020204" pitchFamily="34" charset="0"/>
              </a:rPr>
              <a:t>, </a:t>
            </a:r>
            <a:r>
              <a:rPr lang="en-GB" b="0" i="1" dirty="0">
                <a:solidFill>
                  <a:srgbClr val="222222"/>
                </a:solidFill>
                <a:effectLst/>
                <a:latin typeface="Arial" panose="020B0604020202020204" pitchFamily="34" charset="0"/>
              </a:rPr>
              <a:t>29</a:t>
            </a:r>
            <a:r>
              <a:rPr lang="en-GB" b="0" i="0" dirty="0">
                <a:solidFill>
                  <a:srgbClr val="222222"/>
                </a:solidFill>
                <a:effectLst/>
                <a:latin typeface="Arial" panose="020B0604020202020204" pitchFamily="34" charset="0"/>
              </a:rPr>
              <a:t>(4), 390-397.</a:t>
            </a:r>
            <a:endParaRPr lang="en-GB" dirty="0"/>
          </a:p>
        </p:txBody>
      </p:sp>
    </p:spTree>
    <p:extLst>
      <p:ext uri="{BB962C8B-B14F-4D97-AF65-F5344CB8AC3E}">
        <p14:creationId xmlns:p14="http://schemas.microsoft.com/office/powerpoint/2010/main" val="1977242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ACA44-E5E3-4B44-9137-D8201FFDD393}"/>
              </a:ext>
            </a:extLst>
          </p:cNvPr>
          <p:cNvSpPr>
            <a:spLocks noGrp="1"/>
          </p:cNvSpPr>
          <p:nvPr>
            <p:ph type="title"/>
          </p:nvPr>
        </p:nvSpPr>
        <p:spPr>
          <a:xfrm>
            <a:off x="3009900" y="365125"/>
            <a:ext cx="8343900" cy="1325563"/>
          </a:xfrm>
        </p:spPr>
        <p:txBody>
          <a:bodyPr/>
          <a:lstStyle/>
          <a:p>
            <a:r>
              <a:rPr lang="en-GB" dirty="0"/>
              <a:t>What is a Facet Joint?</a:t>
            </a:r>
          </a:p>
        </p:txBody>
      </p:sp>
      <p:sp>
        <p:nvSpPr>
          <p:cNvPr id="3" name="Content Placeholder 2">
            <a:extLst>
              <a:ext uri="{FF2B5EF4-FFF2-40B4-BE49-F238E27FC236}">
                <a16:creationId xmlns:a16="http://schemas.microsoft.com/office/drawing/2014/main" id="{CF879FD5-D7B6-4891-9026-C44164BD1D0C}"/>
              </a:ext>
            </a:extLst>
          </p:cNvPr>
          <p:cNvSpPr>
            <a:spLocks noGrp="1"/>
          </p:cNvSpPr>
          <p:nvPr>
            <p:ph idx="1"/>
          </p:nvPr>
        </p:nvSpPr>
        <p:spPr>
          <a:xfrm>
            <a:off x="2933700" y="1466850"/>
            <a:ext cx="8420100" cy="4710113"/>
          </a:xfrm>
        </p:spPr>
        <p:txBody>
          <a:bodyPr/>
          <a:lstStyle/>
          <a:p>
            <a:r>
              <a:rPr lang="en-GB" b="0" i="0" dirty="0">
                <a:effectLst/>
                <a:latin typeface="Roboto"/>
              </a:rPr>
              <a:t>The facet joints, are a set of synovial, plane joints between the articular processes of two adjacent vertebrae.</a:t>
            </a:r>
          </a:p>
          <a:p>
            <a:r>
              <a:rPr lang="en-GB" dirty="0">
                <a:latin typeface="Roboto"/>
              </a:rPr>
              <a:t>The facet joints are involved in all movements in the spine such as;</a:t>
            </a:r>
          </a:p>
          <a:p>
            <a:r>
              <a:rPr lang="en-GB" b="0" i="0" dirty="0">
                <a:effectLst/>
                <a:latin typeface="Roboto"/>
              </a:rPr>
              <a:t>Fle</a:t>
            </a:r>
            <a:r>
              <a:rPr lang="en-GB" dirty="0">
                <a:latin typeface="Roboto"/>
              </a:rPr>
              <a:t>xion</a:t>
            </a:r>
          </a:p>
          <a:p>
            <a:r>
              <a:rPr lang="en-GB" b="0" i="0" dirty="0">
                <a:effectLst/>
                <a:latin typeface="Roboto"/>
              </a:rPr>
              <a:t>Extension</a:t>
            </a:r>
          </a:p>
          <a:p>
            <a:r>
              <a:rPr lang="en-GB" dirty="0">
                <a:latin typeface="Roboto"/>
              </a:rPr>
              <a:t>Rotation </a:t>
            </a:r>
          </a:p>
          <a:p>
            <a:r>
              <a:rPr lang="en-GB" b="0" i="0" dirty="0">
                <a:effectLst/>
                <a:latin typeface="Roboto"/>
              </a:rPr>
              <a:t>Lateral flexion </a:t>
            </a:r>
          </a:p>
        </p:txBody>
      </p:sp>
      <p:pic>
        <p:nvPicPr>
          <p:cNvPr id="4" name="Picture 3">
            <a:extLst>
              <a:ext uri="{FF2B5EF4-FFF2-40B4-BE49-F238E27FC236}">
                <a16:creationId xmlns:a16="http://schemas.microsoft.com/office/drawing/2014/main" id="{68AF9B43-A7A7-4E6A-8538-29D2C3B4EAB5}"/>
              </a:ext>
            </a:extLst>
          </p:cNvPr>
          <p:cNvPicPr>
            <a:picLocks noChangeAspect="1"/>
          </p:cNvPicPr>
          <p:nvPr/>
        </p:nvPicPr>
        <p:blipFill>
          <a:blip r:embed="rId2"/>
          <a:stretch>
            <a:fillRect/>
          </a:stretch>
        </p:blipFill>
        <p:spPr>
          <a:xfrm>
            <a:off x="138113" y="0"/>
            <a:ext cx="2512738" cy="3886200"/>
          </a:xfrm>
          <a:prstGeom prst="rect">
            <a:avLst/>
          </a:prstGeom>
        </p:spPr>
      </p:pic>
    </p:spTree>
    <p:extLst>
      <p:ext uri="{BB962C8B-B14F-4D97-AF65-F5344CB8AC3E}">
        <p14:creationId xmlns:p14="http://schemas.microsoft.com/office/powerpoint/2010/main" val="2334277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See the source image">
            <a:extLst>
              <a:ext uri="{FF2B5EF4-FFF2-40B4-BE49-F238E27FC236}">
                <a16:creationId xmlns:a16="http://schemas.microsoft.com/office/drawing/2014/main" id="{90227F37-289D-443D-85F1-F3BC0AB1A80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79" r="22710" b="9091"/>
          <a:stretch/>
        </p:blipFill>
        <p:spPr bwMode="auto">
          <a:xfrm>
            <a:off x="3522468" y="10"/>
            <a:ext cx="8669532" cy="6857990"/>
          </a:xfrm>
          <a:prstGeom prst="rect">
            <a:avLst/>
          </a:prstGeom>
          <a:noFill/>
          <a:extLst>
            <a:ext uri="{909E8E84-426E-40DD-AFC4-6F175D3DCCD1}">
              <a14:hiddenFill xmlns:a14="http://schemas.microsoft.com/office/drawing/2010/main">
                <a:solidFill>
                  <a:srgbClr val="FFFFFF"/>
                </a:solidFill>
              </a14:hiddenFill>
            </a:ext>
          </a:extLst>
        </p:spPr>
      </p:pic>
      <p:sp>
        <p:nvSpPr>
          <p:cNvPr id="75" name="Rectangle 74">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FCAA548-5A61-44BC-8776-5DE1AFC4DFCF}"/>
              </a:ext>
            </a:extLst>
          </p:cNvPr>
          <p:cNvSpPr>
            <a:spLocks noGrp="1"/>
          </p:cNvSpPr>
          <p:nvPr>
            <p:ph type="title"/>
          </p:nvPr>
        </p:nvSpPr>
        <p:spPr>
          <a:xfrm>
            <a:off x="371094" y="1161288"/>
            <a:ext cx="3438144" cy="1124712"/>
          </a:xfrm>
        </p:spPr>
        <p:txBody>
          <a:bodyPr anchor="b">
            <a:normAutofit/>
          </a:bodyPr>
          <a:lstStyle/>
          <a:p>
            <a:r>
              <a:rPr lang="en-GB" sz="2800"/>
              <a:t>Causes of pain</a:t>
            </a:r>
          </a:p>
        </p:txBody>
      </p:sp>
      <p:sp>
        <p:nvSpPr>
          <p:cNvPr id="77" name="Rectangle 76">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79" name="Rectangle 78">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3B4AD0B7-2E67-4C02-A1B8-5721B05168D9}"/>
              </a:ext>
            </a:extLst>
          </p:cNvPr>
          <p:cNvSpPr>
            <a:spLocks noGrp="1"/>
          </p:cNvSpPr>
          <p:nvPr>
            <p:ph idx="1"/>
          </p:nvPr>
        </p:nvSpPr>
        <p:spPr>
          <a:xfrm>
            <a:off x="371094" y="2718054"/>
            <a:ext cx="3438906" cy="3207258"/>
          </a:xfrm>
        </p:spPr>
        <p:txBody>
          <a:bodyPr anchor="t">
            <a:normAutofit/>
          </a:bodyPr>
          <a:lstStyle/>
          <a:p>
            <a:r>
              <a:rPr lang="en-GB" sz="1700"/>
              <a:t>Degenerative disorders</a:t>
            </a:r>
          </a:p>
          <a:p>
            <a:r>
              <a:rPr lang="en-GB" sz="1700"/>
              <a:t>Traumatic injuries</a:t>
            </a:r>
          </a:p>
          <a:p>
            <a:endParaRPr lang="en-GB" sz="1700"/>
          </a:p>
        </p:txBody>
      </p:sp>
    </p:spTree>
    <p:extLst>
      <p:ext uri="{BB962C8B-B14F-4D97-AF65-F5344CB8AC3E}">
        <p14:creationId xmlns:p14="http://schemas.microsoft.com/office/powerpoint/2010/main" val="1685132915"/>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C96787-6552-47F4-A594-8FC61EE506AA}"/>
              </a:ext>
            </a:extLst>
          </p:cNvPr>
          <p:cNvSpPr>
            <a:spLocks noGrp="1"/>
          </p:cNvSpPr>
          <p:nvPr>
            <p:ph type="title"/>
          </p:nvPr>
        </p:nvSpPr>
        <p:spPr>
          <a:xfrm>
            <a:off x="1075767" y="1188637"/>
            <a:ext cx="2988234" cy="4480726"/>
          </a:xfrm>
        </p:spPr>
        <p:txBody>
          <a:bodyPr>
            <a:normAutofit/>
          </a:bodyPr>
          <a:lstStyle/>
          <a:p>
            <a:pPr algn="r"/>
            <a:r>
              <a:rPr lang="en-GB" sz="4100"/>
              <a:t>Degenerative disorders</a:t>
            </a: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8D7CB9B-4B1C-44FC-BF16-0A0309F439D8}"/>
              </a:ext>
            </a:extLst>
          </p:cNvPr>
          <p:cNvSpPr>
            <a:spLocks noGrp="1"/>
          </p:cNvSpPr>
          <p:nvPr>
            <p:ph idx="1"/>
          </p:nvPr>
        </p:nvSpPr>
        <p:spPr>
          <a:xfrm>
            <a:off x="5255260" y="1648870"/>
            <a:ext cx="4702848" cy="3560260"/>
          </a:xfrm>
        </p:spPr>
        <p:txBody>
          <a:bodyPr anchor="ctr">
            <a:normAutofit/>
          </a:bodyPr>
          <a:lstStyle/>
          <a:p>
            <a:r>
              <a:rPr lang="en-GB" sz="1500"/>
              <a:t>Osteoarthritis- damage to the cartilage, reduction of synovial fluids, generation of osteophytes.</a:t>
            </a:r>
          </a:p>
          <a:p>
            <a:r>
              <a:rPr lang="en-GB" sz="1500"/>
              <a:t>Spondylolisthesis- arthritic facet joints may crumble and allow the vertebra to slide out and become displaced. </a:t>
            </a:r>
          </a:p>
          <a:p>
            <a:r>
              <a:rPr lang="en-GB" sz="1500"/>
              <a:t>Synovial facet joint cyst- leads to pressure build up that can compress structures.</a:t>
            </a:r>
          </a:p>
          <a:p>
            <a:endParaRPr lang="en-GB" sz="1500"/>
          </a:p>
          <a:p>
            <a:r>
              <a:rPr lang="en-GB" sz="1500" b="0" i="0">
                <a:effectLst/>
                <a:latin typeface="tisapro-regular"/>
              </a:rPr>
              <a:t>In the upper lumbar spine, the greatest amount of joint displacement and strain is associated with lateral-flexion or side-bending in the first three pairs of facet joints (L1-L2; L2-L3; L3-L4). The two lowest levels(L4-L5; L5-S1) experience the greatest strain during forward flexion. </a:t>
            </a:r>
            <a:endParaRPr lang="en-GB" sz="1500"/>
          </a:p>
        </p:txBody>
      </p:sp>
    </p:spTree>
    <p:extLst>
      <p:ext uri="{BB962C8B-B14F-4D97-AF65-F5344CB8AC3E}">
        <p14:creationId xmlns:p14="http://schemas.microsoft.com/office/powerpoint/2010/main" val="4146996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28D390A7-CCD3-4803-8B59-C0EA3C4CB3EA}"/>
              </a:ext>
            </a:extLst>
          </p:cNvPr>
          <p:cNvSpPr>
            <a:spLocks noGrp="1"/>
          </p:cNvSpPr>
          <p:nvPr>
            <p:ph type="title"/>
          </p:nvPr>
        </p:nvSpPr>
        <p:spPr>
          <a:xfrm>
            <a:off x="640080" y="1243013"/>
            <a:ext cx="3855720" cy="4371974"/>
          </a:xfrm>
        </p:spPr>
        <p:txBody>
          <a:bodyPr>
            <a:normAutofit/>
          </a:bodyPr>
          <a:lstStyle/>
          <a:p>
            <a:r>
              <a:rPr lang="en-GB" sz="3600">
                <a:solidFill>
                  <a:schemeClr val="tx2"/>
                </a:solidFill>
              </a:rPr>
              <a:t>Traumatic injuries </a:t>
            </a:r>
          </a:p>
        </p:txBody>
      </p:sp>
      <p:sp>
        <p:nvSpPr>
          <p:cNvPr id="3" name="Content Placeholder 2">
            <a:extLst>
              <a:ext uri="{FF2B5EF4-FFF2-40B4-BE49-F238E27FC236}">
                <a16:creationId xmlns:a16="http://schemas.microsoft.com/office/drawing/2014/main" id="{22BF2367-2FA0-4017-B959-28A83B91651E}"/>
              </a:ext>
            </a:extLst>
          </p:cNvPr>
          <p:cNvSpPr>
            <a:spLocks noGrp="1"/>
          </p:cNvSpPr>
          <p:nvPr>
            <p:ph idx="1"/>
          </p:nvPr>
        </p:nvSpPr>
        <p:spPr>
          <a:xfrm>
            <a:off x="6172200" y="804672"/>
            <a:ext cx="5221224" cy="5230368"/>
          </a:xfrm>
        </p:spPr>
        <p:txBody>
          <a:bodyPr anchor="ctr">
            <a:normAutofit/>
          </a:bodyPr>
          <a:lstStyle/>
          <a:p>
            <a:r>
              <a:rPr lang="en-GB" sz="1800">
                <a:solidFill>
                  <a:schemeClr val="tx2"/>
                </a:solidFill>
              </a:rPr>
              <a:t>Acute facet injury</a:t>
            </a:r>
          </a:p>
          <a:p>
            <a:r>
              <a:rPr lang="en-GB" sz="1800">
                <a:solidFill>
                  <a:schemeClr val="tx2"/>
                </a:solidFill>
              </a:rPr>
              <a:t>Repetitive trauma that leads to a #</a:t>
            </a:r>
          </a:p>
        </p:txBody>
      </p:sp>
    </p:spTree>
    <p:extLst>
      <p:ext uri="{BB962C8B-B14F-4D97-AF65-F5344CB8AC3E}">
        <p14:creationId xmlns:p14="http://schemas.microsoft.com/office/powerpoint/2010/main" val="1202476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9">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EF3C36-12DC-4BA9-AF72-AFA2AEE2615B}"/>
              </a:ext>
            </a:extLst>
          </p:cNvPr>
          <p:cNvSpPr>
            <a:spLocks noGrp="1"/>
          </p:cNvSpPr>
          <p:nvPr>
            <p:ph type="title"/>
          </p:nvPr>
        </p:nvSpPr>
        <p:spPr>
          <a:xfrm>
            <a:off x="1006900" y="1188637"/>
            <a:ext cx="3141430" cy="4480726"/>
          </a:xfrm>
        </p:spPr>
        <p:txBody>
          <a:bodyPr>
            <a:normAutofit/>
          </a:bodyPr>
          <a:lstStyle/>
          <a:p>
            <a:pPr algn="r"/>
            <a:r>
              <a:rPr lang="en-GB" sz="4600"/>
              <a:t>Treatment for facet joint dysfunction.</a:t>
            </a:r>
          </a:p>
        </p:txBody>
      </p:sp>
      <p:cxnSp>
        <p:nvCxnSpPr>
          <p:cNvPr id="16" name="Straight Connector 15">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4925949-AD78-40E4-B747-8FE7551D8788}"/>
              </a:ext>
            </a:extLst>
          </p:cNvPr>
          <p:cNvSpPr>
            <a:spLocks noGrp="1"/>
          </p:cNvSpPr>
          <p:nvPr>
            <p:ph idx="1"/>
          </p:nvPr>
        </p:nvSpPr>
        <p:spPr>
          <a:xfrm>
            <a:off x="5138928" y="1338729"/>
            <a:ext cx="4795584" cy="4180542"/>
          </a:xfrm>
        </p:spPr>
        <p:txBody>
          <a:bodyPr anchor="ctr">
            <a:normAutofit/>
          </a:bodyPr>
          <a:lstStyle/>
          <a:p>
            <a:r>
              <a:rPr lang="en-GB" sz="1700"/>
              <a:t>Heat therapy- relaxes surrounding muscles, Vasodilatation. Best used in morning to reduce any AM stiffness.</a:t>
            </a:r>
          </a:p>
          <a:p>
            <a:r>
              <a:rPr lang="en-GB" sz="1700"/>
              <a:t>Cold therapy- Used best with painful flair ups such as post physical activity. </a:t>
            </a:r>
          </a:p>
          <a:p>
            <a:r>
              <a:rPr lang="en-GB" sz="1700"/>
              <a:t>Supporting lumbar curve- maintaining neutral alignment of the spine can reduce the risk of onset of pain. This is as good posture takes any excess pain off the facet joints.</a:t>
            </a:r>
          </a:p>
          <a:p>
            <a:r>
              <a:rPr lang="en-GB" sz="1700"/>
              <a:t>Physical therapy- </a:t>
            </a:r>
            <a:r>
              <a:rPr lang="en-GB" sz="1700" b="0" i="0">
                <a:effectLst/>
                <a:latin typeface="Open Sans"/>
              </a:rPr>
              <a:t>useful in improving and maintaining the stability of the lower back to </a:t>
            </a:r>
            <a:r>
              <a:rPr lang="en-GB" sz="1700">
                <a:latin typeface="Open Sans"/>
              </a:rPr>
              <a:t>again reduce the load on the facet joints by increasing muscular stability and strength </a:t>
            </a:r>
          </a:p>
          <a:p>
            <a:r>
              <a:rPr lang="en-GB" sz="1700"/>
              <a:t>TENS- the reduction of pain by supplementing the release of endorphins.</a:t>
            </a:r>
          </a:p>
        </p:txBody>
      </p:sp>
    </p:spTree>
    <p:extLst>
      <p:ext uri="{BB962C8B-B14F-4D97-AF65-F5344CB8AC3E}">
        <p14:creationId xmlns:p14="http://schemas.microsoft.com/office/powerpoint/2010/main" val="4064062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F6C114-3324-41F1-8D8A-CDCA506B2A99}"/>
              </a:ext>
            </a:extLst>
          </p:cNvPr>
          <p:cNvSpPr>
            <a:spLocks noGrp="1"/>
          </p:cNvSpPr>
          <p:nvPr>
            <p:ph type="title"/>
          </p:nvPr>
        </p:nvSpPr>
        <p:spPr>
          <a:xfrm>
            <a:off x="1171074" y="1396686"/>
            <a:ext cx="3240506" cy="4064628"/>
          </a:xfrm>
        </p:spPr>
        <p:txBody>
          <a:bodyPr>
            <a:normAutofit/>
          </a:bodyPr>
          <a:lstStyle/>
          <a:p>
            <a:r>
              <a:rPr lang="en-GB">
                <a:solidFill>
                  <a:srgbClr val="FFFFFF"/>
                </a:solidFill>
              </a:rPr>
              <a:t>Objective markers regarding facet joint rehab</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43238A48-3905-489C-B915-F37E8B64D9CE}"/>
              </a:ext>
            </a:extLst>
          </p:cNvPr>
          <p:cNvSpPr>
            <a:spLocks noGrp="1"/>
          </p:cNvSpPr>
          <p:nvPr>
            <p:ph idx="1"/>
          </p:nvPr>
        </p:nvSpPr>
        <p:spPr>
          <a:xfrm>
            <a:off x="5370153" y="1526033"/>
            <a:ext cx="5536397" cy="3935281"/>
          </a:xfrm>
        </p:spPr>
        <p:txBody>
          <a:bodyPr>
            <a:normAutofit/>
          </a:bodyPr>
          <a:lstStyle/>
          <a:p>
            <a:r>
              <a:rPr lang="en-GB" sz="1800"/>
              <a:t> ROM- comparing ROM in the spine at the beginning and end of sessions is important to see if there is an increase in ROM and also to see if there is an increase/decrease in onset and severity of Px</a:t>
            </a:r>
          </a:p>
          <a:p>
            <a:r>
              <a:rPr lang="en-GB" sz="1800"/>
              <a:t>Quality of sleep- Making note of the amount a patient is sleeping between each session is important. If quality of sleep improves then it is a good indicator that the treatment is working.</a:t>
            </a:r>
          </a:p>
          <a:p>
            <a:r>
              <a:rPr lang="en-GB" sz="1800"/>
              <a:t>Functional movement cues- Glute firing, hamstring tension and pelvic tilt are all factors that can affect pain onset in the facet joint. Noting improvements and differences can aid a clinician on scoping how well treatment is going.</a:t>
            </a:r>
          </a:p>
        </p:txBody>
      </p:sp>
    </p:spTree>
    <p:extLst>
      <p:ext uri="{BB962C8B-B14F-4D97-AF65-F5344CB8AC3E}">
        <p14:creationId xmlns:p14="http://schemas.microsoft.com/office/powerpoint/2010/main" val="1930545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60BC56-DE4F-4097-9B26-2FADE3742F32}"/>
              </a:ext>
            </a:extLst>
          </p:cNvPr>
          <p:cNvSpPr>
            <a:spLocks noGrp="1"/>
          </p:cNvSpPr>
          <p:nvPr>
            <p:ph type="title"/>
          </p:nvPr>
        </p:nvSpPr>
        <p:spPr>
          <a:xfrm>
            <a:off x="956826" y="1112969"/>
            <a:ext cx="3937298" cy="4166010"/>
          </a:xfrm>
        </p:spPr>
        <p:txBody>
          <a:bodyPr>
            <a:normAutofit/>
          </a:bodyPr>
          <a:lstStyle/>
          <a:p>
            <a:r>
              <a:rPr lang="en-GB">
                <a:solidFill>
                  <a:srgbClr val="FFFFFF"/>
                </a:solidFill>
              </a:rPr>
              <a:t>Populations- Gender</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D55A0236-3FD9-4582-A583-D81F79F15C25}"/>
              </a:ext>
            </a:extLst>
          </p:cNvPr>
          <p:cNvSpPr>
            <a:spLocks noGrp="1"/>
          </p:cNvSpPr>
          <p:nvPr>
            <p:ph idx="1"/>
          </p:nvPr>
        </p:nvSpPr>
        <p:spPr>
          <a:xfrm>
            <a:off x="6096000" y="820880"/>
            <a:ext cx="5257799" cy="4889350"/>
          </a:xfrm>
        </p:spPr>
        <p:txBody>
          <a:bodyPr anchor="t">
            <a:normAutofit/>
          </a:bodyPr>
          <a:lstStyle/>
          <a:p>
            <a:r>
              <a:rPr lang="en-GB" sz="2400"/>
              <a:t>Women are more likely than men to develop osteoarthritis. If it runs in the family then there is a much higher chance of developing the condition. Its been found that women will develop symptoms at the same age their mother did. </a:t>
            </a:r>
          </a:p>
          <a:p>
            <a:r>
              <a:rPr lang="en-GB" sz="2400"/>
              <a:t>Hormones- Hormonal differences in women may also lead to an increased risk in developing osteoarthritis. This is as post menopause oestrogen levels decrease meaning they lose the hormone that is involved with protecting cartilage.</a:t>
            </a: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749242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A41B7-DD4D-4BD5-998B-2761ACE583B3}"/>
              </a:ext>
            </a:extLst>
          </p:cNvPr>
          <p:cNvSpPr>
            <a:spLocks noGrp="1"/>
          </p:cNvSpPr>
          <p:nvPr>
            <p:ph type="title"/>
          </p:nvPr>
        </p:nvSpPr>
        <p:spPr/>
        <p:txBody>
          <a:bodyPr>
            <a:normAutofit fontScale="90000"/>
          </a:bodyPr>
          <a:lstStyle/>
          <a:p>
            <a:r>
              <a:rPr lang="en-GB" dirty="0"/>
              <a:t>Differential treatment with arthritis in men and women?  </a:t>
            </a:r>
            <a:br>
              <a:rPr lang="en-GB" dirty="0"/>
            </a:br>
            <a:endParaRPr lang="en-GB" dirty="0"/>
          </a:p>
        </p:txBody>
      </p:sp>
      <p:sp>
        <p:nvSpPr>
          <p:cNvPr id="3" name="Content Placeholder 2">
            <a:extLst>
              <a:ext uri="{FF2B5EF4-FFF2-40B4-BE49-F238E27FC236}">
                <a16:creationId xmlns:a16="http://schemas.microsoft.com/office/drawing/2014/main" id="{A92C7475-5C0F-4766-9C29-70D514DCE827}"/>
              </a:ext>
            </a:extLst>
          </p:cNvPr>
          <p:cNvSpPr>
            <a:spLocks noGrp="1"/>
          </p:cNvSpPr>
          <p:nvPr>
            <p:ph idx="1"/>
          </p:nvPr>
        </p:nvSpPr>
        <p:spPr/>
        <p:txBody>
          <a:bodyPr/>
          <a:lstStyle/>
          <a:p>
            <a:r>
              <a:rPr lang="en-GB" dirty="0">
                <a:solidFill>
                  <a:srgbClr val="333333"/>
                </a:solidFill>
                <a:latin typeface="open-sans"/>
              </a:rPr>
              <a:t>Men are twice as likely to reg a recommendation in joint replacements and surgery compared to women.</a:t>
            </a:r>
          </a:p>
          <a:p>
            <a:r>
              <a:rPr lang="en-GB" dirty="0">
                <a:solidFill>
                  <a:srgbClr val="333333"/>
                </a:solidFill>
                <a:latin typeface="open-sans"/>
              </a:rPr>
              <a:t>This is as men are ‘more active’ than women. As doctors usually treat arthritis more conservatively when you’re less active.</a:t>
            </a:r>
          </a:p>
          <a:p>
            <a:endParaRPr lang="en-GB" dirty="0">
              <a:solidFill>
                <a:srgbClr val="333333"/>
              </a:solidFill>
              <a:latin typeface="open-sans"/>
            </a:endParaRPr>
          </a:p>
          <a:p>
            <a:r>
              <a:rPr lang="en-GB" dirty="0">
                <a:solidFill>
                  <a:srgbClr val="333333"/>
                </a:solidFill>
                <a:latin typeface="open-sans"/>
              </a:rPr>
              <a:t>Should there be different management for arthritis depending on activity level?</a:t>
            </a:r>
            <a:endParaRPr lang="en-GB" dirty="0"/>
          </a:p>
        </p:txBody>
      </p:sp>
    </p:spTree>
    <p:extLst>
      <p:ext uri="{BB962C8B-B14F-4D97-AF65-F5344CB8AC3E}">
        <p14:creationId xmlns:p14="http://schemas.microsoft.com/office/powerpoint/2010/main" val="42282646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1320</TotalTime>
  <Words>854</Words>
  <Application>Microsoft Office PowerPoint</Application>
  <PresentationFormat>Widescreen</PresentationFormat>
  <Paragraphs>46</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Calibri Light</vt:lpstr>
      <vt:lpstr>Open Sans</vt:lpstr>
      <vt:lpstr>open-sans</vt:lpstr>
      <vt:lpstr>Roboto</vt:lpstr>
      <vt:lpstr>tisapro-regular</vt:lpstr>
      <vt:lpstr>Office Theme</vt:lpstr>
      <vt:lpstr>Facet joint dysfunction</vt:lpstr>
      <vt:lpstr>What is a Facet Joint?</vt:lpstr>
      <vt:lpstr>Causes of pain</vt:lpstr>
      <vt:lpstr>Degenerative disorders</vt:lpstr>
      <vt:lpstr>Traumatic injuries </vt:lpstr>
      <vt:lpstr>Treatment for facet joint dysfunction.</vt:lpstr>
      <vt:lpstr>Objective markers regarding facet joint rehab</vt:lpstr>
      <vt:lpstr>Populations- Gender</vt:lpstr>
      <vt:lpstr>Differential treatment with arthritis in men and women?   </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Facet joint dysfunction</dc:title>
  <dc:creator>Will Stuart</dc:creator>
  <cp:lastModifiedBy>Will Stuart</cp:lastModifiedBy>
  <cp:revision>1</cp:revision>
  <dcterms:created xsi:type="dcterms:W3CDTF">2020-11-17T12:35:27Z</dcterms:created>
  <dcterms:modified xsi:type="dcterms:W3CDTF">2020-11-18T10:35:38Z</dcterms:modified>
</cp:coreProperties>
</file>